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410" r:id="rId2"/>
  </p:sldIdLst>
  <p:sldSz cx="24382413" cy="13716000"/>
  <p:notesSz cx="6858000" cy="9144000"/>
  <p:defaultTextStyle>
    <a:defPPr>
      <a:defRPr lang="en-US"/>
    </a:defPPr>
    <a:lvl1pPr marL="0" algn="l" defTabSz="18285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62" algn="l" defTabSz="18285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529" algn="l" defTabSz="18285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791" algn="l" defTabSz="18285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053" algn="l" defTabSz="18285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315" algn="l" defTabSz="18285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578" algn="l" defTabSz="18285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840" algn="l" defTabSz="18285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102" algn="l" defTabSz="182852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139"/>
    <a:srgbClr val="F04E26"/>
    <a:srgbClr val="025F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41"/>
    <p:restoredTop sz="93792"/>
  </p:normalViewPr>
  <p:slideViewPr>
    <p:cSldViewPr snapToGrid="0">
      <p:cViewPr>
        <p:scale>
          <a:sx n="63" d="100"/>
          <a:sy n="63" d="100"/>
        </p:scale>
        <p:origin x="368" y="112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27E0C-8512-E748-8873-F347E66A59D1}" type="datetimeFigureOut">
              <a:rPr lang="fr-CA" smtClean="0"/>
              <a:t>2024-06-04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831E8-D19F-7C40-9795-4874F3AF1DC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657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831E8-D19F-7C40-9795-4874F3AF1DCE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0221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verture ou cloture - 0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BEF4FA5-C64B-4F43-B74D-25835A129760}"/>
              </a:ext>
            </a:extLst>
          </p:cNvPr>
          <p:cNvSpPr/>
          <p:nvPr/>
        </p:nvSpPr>
        <p:spPr>
          <a:xfrm>
            <a:off x="0" y="3"/>
            <a:ext cx="11886426" cy="118872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720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B96B0DE-1A27-4923-A603-B6E89F689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2099" y="3452948"/>
            <a:ext cx="8995371" cy="89959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643F3F-6B69-47F8-BCE5-815B38475DEF}"/>
              </a:ext>
            </a:extLst>
          </p:cNvPr>
          <p:cNvSpPr/>
          <p:nvPr userDrawn="1"/>
        </p:nvSpPr>
        <p:spPr>
          <a:xfrm>
            <a:off x="-2" y="-6266"/>
            <a:ext cx="8639438" cy="86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7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7A8D10-7829-46F2-B915-6822A050FFE8}"/>
              </a:ext>
            </a:extLst>
          </p:cNvPr>
          <p:cNvSpPr/>
          <p:nvPr userDrawn="1"/>
        </p:nvSpPr>
        <p:spPr>
          <a:xfrm>
            <a:off x="0" y="0"/>
            <a:ext cx="5759625" cy="57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720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472ED1A-E8E5-4B05-A6BC-6D7CBCEAA6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6267"/>
            <a:ext cx="3619786" cy="36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61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  <p15:guide id="3" orient="horz" pos="748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/ Contenu avec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39127E-F6A2-4969-A071-47D63AFB405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1828683" y="12713971"/>
            <a:ext cx="10606350" cy="730250"/>
          </a:xfrm>
        </p:spPr>
        <p:txBody>
          <a:bodyPr/>
          <a:lstStyle/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ABDD7D-8BCB-40FF-A16F-3BEE20511D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400014"/>
            <a:fld id="{81D60167-4931-47E6-BA6A-407CBD079E47}" type="slidenum">
              <a:rPr lang="en-CA" smtClean="0"/>
              <a:pPr marL="400014"/>
              <a:t>‹#›</a:t>
            </a:fld>
            <a:endParaRPr lang="en-CA" dirty="0"/>
          </a:p>
        </p:txBody>
      </p:sp>
      <p:sp>
        <p:nvSpPr>
          <p:cNvPr id="10" name="Espace réservé du contenu - colonne gauche">
            <a:extLst>
              <a:ext uri="{FF2B5EF4-FFF2-40B4-BE49-F238E27FC236}">
                <a16:creationId xmlns:a16="http://schemas.microsoft.com/office/drawing/2014/main" id="{66E8FCCD-DB32-4577-97E1-0197C58C2FA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828679" y="4283247"/>
            <a:ext cx="10606350" cy="7969718"/>
          </a:xfrm>
        </p:spPr>
        <p:txBody>
          <a:bodyPr/>
          <a:lstStyle>
            <a:lvl1pPr>
              <a:spcBef>
                <a:spcPts val="1200"/>
              </a:spcBef>
              <a:defRPr b="1">
                <a:solidFill>
                  <a:schemeClr val="accent4"/>
                </a:solidFill>
              </a:defRPr>
            </a:lvl1pPr>
            <a:lvl2pPr marL="0" indent="0">
              <a:buNone/>
              <a:defRPr sz="3200"/>
            </a:lvl2pPr>
            <a:lvl3pPr marL="457161" indent="-457161">
              <a:buSzPct val="100000"/>
              <a:buFont typeface="Arial" panose="020B0604020202020204" pitchFamily="34" charset="0"/>
              <a:buChar char="•"/>
              <a:defRPr sz="3200"/>
            </a:lvl3pPr>
            <a:lvl4pPr marL="914320" indent="-457161">
              <a:spcAft>
                <a:spcPts val="1000"/>
              </a:spcAft>
              <a:buSzPct val="100000"/>
              <a:buFont typeface="Symbol" panose="05050102010706020507" pitchFamily="18" charset="2"/>
              <a:buChar char="-"/>
              <a:defRPr lang="fr-F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titre de paragraphe : </a:t>
            </a:r>
            <a:r>
              <a:rPr lang="fr-CA" dirty="0" err="1"/>
              <a:t>arial</a:t>
            </a:r>
            <a:r>
              <a:rPr lang="fr-CA" dirty="0"/>
              <a:t> gras, couleur accent.</a:t>
            </a:r>
            <a:br>
              <a:rPr lang="fr-CA" dirty="0"/>
            </a:br>
            <a:r>
              <a:rPr lang="fr-CA" dirty="0"/>
              <a:t>Niveau 2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3 et 4 = listes à puce.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78" name="Forme libre : carré couleur accent - bas droite">
            <a:extLst>
              <a:ext uri="{FF2B5EF4-FFF2-40B4-BE49-F238E27FC236}">
                <a16:creationId xmlns:a16="http://schemas.microsoft.com/office/drawing/2014/main" id="{04668A44-55CC-452B-9B58-8893C7A3B63B}"/>
              </a:ext>
            </a:extLst>
          </p:cNvPr>
          <p:cNvSpPr>
            <a:spLocks noChangeAspect="1"/>
          </p:cNvSpPr>
          <p:nvPr/>
        </p:nvSpPr>
        <p:spPr>
          <a:xfrm>
            <a:off x="17524857" y="6857996"/>
            <a:ext cx="6857558" cy="6858004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rgbClr val="FD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 sz="7200"/>
          </a:p>
        </p:txBody>
      </p:sp>
      <p:sp>
        <p:nvSpPr>
          <p:cNvPr id="279" name="Espace réservé pour une image">
            <a:extLst>
              <a:ext uri="{FF2B5EF4-FFF2-40B4-BE49-F238E27FC236}">
                <a16:creationId xmlns:a16="http://schemas.microsoft.com/office/drawing/2014/main" id="{3E545320-796C-4FF5-B959-9D05E1F4DB7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7524859" y="6858000"/>
            <a:ext cx="6857554" cy="68580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fr-CA" dirty="0"/>
              <a:t>Insérer image si désiré</a:t>
            </a:r>
          </a:p>
        </p:txBody>
      </p:sp>
      <p:sp>
        <p:nvSpPr>
          <p:cNvPr id="12" name="Titre">
            <a:extLst>
              <a:ext uri="{FF2B5EF4-FFF2-40B4-BE49-F238E27FC236}">
                <a16:creationId xmlns:a16="http://schemas.microsoft.com/office/drawing/2014/main" id="{083E2638-0907-4296-A837-AA3E16D5BF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Insérer le titre ici</a:t>
            </a:r>
            <a:endParaRPr lang="fr-CA" dirty="0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28676" y="548640"/>
            <a:ext cx="8843178" cy="8208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000">
                <a:solidFill>
                  <a:srgbClr val="006CB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320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828641" indent="0">
              <a:buFontTx/>
              <a:buNone/>
              <a:defRPr/>
            </a:lvl3pPr>
            <a:lvl4pPr marL="2742961" indent="0">
              <a:buFontTx/>
              <a:buNone/>
              <a:defRPr/>
            </a:lvl4pPr>
            <a:lvl5pPr marL="3657281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sp>
        <p:nvSpPr>
          <p:cNvPr id="9" name="Forme libre : carré couleur accent - bas droite">
            <a:extLst>
              <a:ext uri="{FF2B5EF4-FFF2-40B4-BE49-F238E27FC236}">
                <a16:creationId xmlns:a16="http://schemas.microsoft.com/office/drawing/2014/main" id="{401BEA3B-D07E-44BB-8F2E-65B1F65CEAF6}"/>
              </a:ext>
            </a:extLst>
          </p:cNvPr>
          <p:cNvSpPr>
            <a:spLocks noChangeAspect="1"/>
          </p:cNvSpPr>
          <p:nvPr userDrawn="1"/>
        </p:nvSpPr>
        <p:spPr>
          <a:xfrm>
            <a:off x="17524857" y="6857996"/>
            <a:ext cx="6857558" cy="6858004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rgbClr val="FD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 sz="7200"/>
          </a:p>
        </p:txBody>
      </p:sp>
    </p:spTree>
    <p:extLst>
      <p:ext uri="{BB962C8B-B14F-4D97-AF65-F5344CB8AC3E}">
        <p14:creationId xmlns:p14="http://schemas.microsoft.com/office/powerpoint/2010/main" val="2460130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/ Contenu -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ED75104-D63D-41EC-AB37-DB2D145C2B6C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19297398" y="12712703"/>
            <a:ext cx="3612133" cy="730250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39127E-F6A2-4969-A071-47D63AFB405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ABDD7D-8BCB-40FF-A16F-3BEE20511D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400014"/>
            <a:fld id="{81D60167-4931-47E6-BA6A-407CBD079E47}" type="slidenum">
              <a:rPr lang="en-CA" smtClean="0"/>
              <a:pPr marL="400014"/>
              <a:t>‹#›</a:t>
            </a:fld>
            <a:endParaRPr lang="en-CA" dirty="0"/>
          </a:p>
        </p:txBody>
      </p:sp>
      <p:sp>
        <p:nvSpPr>
          <p:cNvPr id="14" name="Espace réservé du contenu - colonne droite">
            <a:extLst>
              <a:ext uri="{FF2B5EF4-FFF2-40B4-BE49-F238E27FC236}">
                <a16:creationId xmlns:a16="http://schemas.microsoft.com/office/drawing/2014/main" id="{78E07DCC-9F5C-48A7-AD6C-3B5F96B62D95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13400388" y="4283247"/>
            <a:ext cx="9509141" cy="7969718"/>
          </a:xfrm>
        </p:spPr>
        <p:txBody>
          <a:bodyPr/>
          <a:lstStyle>
            <a:lvl1pPr>
              <a:spcBef>
                <a:spcPts val="1200"/>
              </a:spcBef>
              <a:defRPr b="1">
                <a:solidFill>
                  <a:schemeClr val="accent4"/>
                </a:solidFill>
              </a:defRPr>
            </a:lvl1pPr>
            <a:lvl2pPr marL="0" indent="0">
              <a:buNone/>
              <a:defRPr sz="3200"/>
            </a:lvl2pPr>
            <a:lvl3pPr marL="457161" indent="-457161">
              <a:buSzPct val="100000"/>
              <a:buFont typeface="Arial" panose="020B0604020202020204" pitchFamily="34" charset="0"/>
              <a:buChar char="•"/>
              <a:defRPr sz="3200"/>
            </a:lvl3pPr>
            <a:lvl4pPr marL="914320" indent="-457161">
              <a:spcAft>
                <a:spcPts val="1000"/>
              </a:spcAft>
              <a:buSzPct val="100000"/>
              <a:buFont typeface="Symbol" panose="05050102010706020507" pitchFamily="18" charset="2"/>
              <a:buChar char="-"/>
              <a:defRPr lang="fr-F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titre de paragraphe : </a:t>
            </a:r>
            <a:r>
              <a:rPr lang="fr-CA" dirty="0" err="1"/>
              <a:t>arial</a:t>
            </a:r>
            <a:r>
              <a:rPr lang="fr-CA" dirty="0"/>
              <a:t> gras, couleur accent.</a:t>
            </a:r>
            <a:br>
              <a:rPr lang="fr-CA" dirty="0"/>
            </a:br>
            <a:r>
              <a:rPr lang="fr-CA" dirty="0"/>
              <a:t>Niveau 2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3 et 4 = listes à puce.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0" name="Espace réservé du contenu - colonne gauche">
            <a:extLst>
              <a:ext uri="{FF2B5EF4-FFF2-40B4-BE49-F238E27FC236}">
                <a16:creationId xmlns:a16="http://schemas.microsoft.com/office/drawing/2014/main" id="{66E8FCCD-DB32-4577-97E1-0197C58C2FA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828677" y="4283247"/>
            <a:ext cx="9509141" cy="7969718"/>
          </a:xfrm>
        </p:spPr>
        <p:txBody>
          <a:bodyPr/>
          <a:lstStyle>
            <a:lvl1pPr>
              <a:spcBef>
                <a:spcPts val="1200"/>
              </a:spcBef>
              <a:defRPr b="1">
                <a:solidFill>
                  <a:schemeClr val="accent4"/>
                </a:solidFill>
              </a:defRPr>
            </a:lvl1pPr>
            <a:lvl2pPr marL="0" indent="0">
              <a:buNone/>
              <a:defRPr sz="3200"/>
            </a:lvl2pPr>
            <a:lvl3pPr marL="457161" indent="-457161">
              <a:buSzPct val="100000"/>
              <a:buFont typeface="Arial" panose="020B0604020202020204" pitchFamily="34" charset="0"/>
              <a:buChar char="•"/>
              <a:defRPr sz="3200"/>
            </a:lvl3pPr>
            <a:lvl4pPr marL="914320" indent="-457161">
              <a:spcAft>
                <a:spcPts val="1000"/>
              </a:spcAft>
              <a:buSzPct val="100000"/>
              <a:buFont typeface="Symbol" panose="05050102010706020507" pitchFamily="18" charset="2"/>
              <a:buChar char="-"/>
              <a:defRPr lang="fr-F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titre de paragraphe : </a:t>
            </a:r>
            <a:r>
              <a:rPr lang="fr-CA" dirty="0" err="1"/>
              <a:t>arial</a:t>
            </a:r>
            <a:r>
              <a:rPr lang="fr-CA" dirty="0"/>
              <a:t> gras, couleur accent.</a:t>
            </a:r>
            <a:br>
              <a:rPr lang="fr-CA" dirty="0"/>
            </a:br>
            <a:r>
              <a:rPr lang="fr-CA" dirty="0"/>
              <a:t>Niveau 2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3 et 4 = listes à puce.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083E2638-0907-4296-A837-AA3E16D5BF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Insérer le Titre ici</a:t>
            </a:r>
            <a:endParaRPr lang="fr-CA" dirty="0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28676" y="548640"/>
            <a:ext cx="8843178" cy="8208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000">
                <a:solidFill>
                  <a:srgbClr val="006CB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320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828641" indent="0">
              <a:buFontTx/>
              <a:buNone/>
              <a:defRPr/>
            </a:lvl3pPr>
            <a:lvl4pPr marL="2742961" indent="0">
              <a:buFontTx/>
              <a:buNone/>
              <a:defRPr/>
            </a:lvl4pPr>
            <a:lvl5pPr marL="3657281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(titre de la section)</a:t>
            </a:r>
          </a:p>
        </p:txBody>
      </p:sp>
    </p:spTree>
    <p:extLst>
      <p:ext uri="{BB962C8B-B14F-4D97-AF65-F5344CB8AC3E}">
        <p14:creationId xmlns:p14="http://schemas.microsoft.com/office/powerpoint/2010/main" val="962940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76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/ Sous-titre / Contenu - 1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ED75104-D63D-41EC-AB37-DB2D145C2B6C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19297396" y="12712703"/>
            <a:ext cx="3561116" cy="730250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39127E-F6A2-4969-A071-47D63AFB405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ABDD7D-8BCB-40FF-A16F-3BEE20511D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400014"/>
            <a:fld id="{81D60167-4931-47E6-BA6A-407CBD079E47}" type="slidenum">
              <a:rPr lang="en-CA" smtClean="0"/>
              <a:pPr marL="400014"/>
              <a:t>‹#›</a:t>
            </a:fld>
            <a:endParaRPr lang="en-CA" dirty="0"/>
          </a:p>
        </p:txBody>
      </p:sp>
      <p:sp>
        <p:nvSpPr>
          <p:cNvPr id="10" name="Espace réservé du contenu - colonne gauche">
            <a:extLst>
              <a:ext uri="{FF2B5EF4-FFF2-40B4-BE49-F238E27FC236}">
                <a16:creationId xmlns:a16="http://schemas.microsoft.com/office/drawing/2014/main" id="{66E8FCCD-DB32-4577-97E1-0197C58C2FA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828677" y="5120645"/>
            <a:ext cx="20115491" cy="6579810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defRPr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None/>
              <a:defRPr sz="3200"/>
            </a:lvl2pPr>
            <a:lvl3pPr marL="457161" indent="-457161">
              <a:buSzPct val="100000"/>
              <a:buFont typeface="Arial" panose="020B0604020202020204" pitchFamily="34" charset="0"/>
              <a:buChar char="•"/>
              <a:defRPr sz="3200"/>
            </a:lvl3pPr>
            <a:lvl4pPr marL="914320" indent="-457161">
              <a:spcAft>
                <a:spcPts val="1000"/>
              </a:spcAft>
              <a:buSzPct val="100000"/>
              <a:buFont typeface="Symbol" panose="05050102010706020507" pitchFamily="18" charset="2"/>
              <a:buChar char="-"/>
              <a:defRPr lang="fr-F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titre de paragraphe : </a:t>
            </a:r>
            <a:r>
              <a:rPr lang="fr-CA" dirty="0" err="1"/>
              <a:t>arial</a:t>
            </a:r>
            <a:r>
              <a:rPr lang="fr-CA" dirty="0"/>
              <a:t> gras, couleur accent.</a:t>
            </a:r>
            <a:br>
              <a:rPr lang="fr-CA" dirty="0"/>
            </a:br>
            <a:r>
              <a:rPr lang="fr-CA" dirty="0"/>
              <a:t>Niveau 2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3 et 4 = listes à puce.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1" name="Espace réservé du texte  - sous-titre">
            <a:extLst>
              <a:ext uri="{FF2B5EF4-FFF2-40B4-BE49-F238E27FC236}">
                <a16:creationId xmlns:a16="http://schemas.microsoft.com/office/drawing/2014/main" id="{8FEAA6BC-3D17-40AE-BB2B-87EB03C0B6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28681" y="3431413"/>
            <a:ext cx="20091428" cy="1333098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Tx/>
              <a:buNone/>
              <a:defRPr sz="6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320" indent="0">
              <a:buFontTx/>
              <a:buNone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828641" indent="0">
              <a:buFontTx/>
              <a:buNone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2742961" indent="0">
              <a:buFontTx/>
              <a:buNone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3657281" indent="0">
              <a:buFontTx/>
              <a:buNone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Insérer sous-titre ici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083E2638-0907-4296-A837-AA3E16D5BF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Insérer le Titre ici</a:t>
            </a:r>
            <a:endParaRPr lang="fr-CA" dirty="0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28676" y="548640"/>
            <a:ext cx="8843178" cy="8208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000">
                <a:solidFill>
                  <a:srgbClr val="006CB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320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828641" indent="0">
              <a:buFontTx/>
              <a:buNone/>
              <a:defRPr/>
            </a:lvl3pPr>
            <a:lvl4pPr marL="2742961" indent="0">
              <a:buFontTx/>
              <a:buNone/>
              <a:defRPr/>
            </a:lvl4pPr>
            <a:lvl5pPr marL="3657281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</p:spTree>
    <p:extLst>
      <p:ext uri="{BB962C8B-B14F-4D97-AF65-F5344CB8AC3E}">
        <p14:creationId xmlns:p14="http://schemas.microsoft.com/office/powerpoint/2010/main" val="3422194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/ Sous-titre / Contenu -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ED75104-D63D-41EC-AB37-DB2D145C2B6C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19297396" y="12712703"/>
            <a:ext cx="3561116" cy="730250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39127E-F6A2-4969-A071-47D63AFB405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ABDD7D-8BCB-40FF-A16F-3BEE20511D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400014"/>
            <a:fld id="{81D60167-4931-47E6-BA6A-407CBD079E47}" type="slidenum">
              <a:rPr lang="en-CA" smtClean="0"/>
              <a:pPr marL="400014"/>
              <a:t>‹#›</a:t>
            </a:fld>
            <a:endParaRPr lang="en-CA" dirty="0"/>
          </a:p>
        </p:txBody>
      </p:sp>
      <p:sp>
        <p:nvSpPr>
          <p:cNvPr id="14" name="Espace réservé du contenu - colonne droite">
            <a:extLst>
              <a:ext uri="{FF2B5EF4-FFF2-40B4-BE49-F238E27FC236}">
                <a16:creationId xmlns:a16="http://schemas.microsoft.com/office/drawing/2014/main" id="{78E07DCC-9F5C-48A7-AD6C-3B5F96B62D95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13400390" y="5120640"/>
            <a:ext cx="9458124" cy="6583680"/>
          </a:xfrm>
        </p:spPr>
        <p:txBody>
          <a:bodyPr>
            <a:noAutofit/>
          </a:bodyPr>
          <a:lstStyle>
            <a:lvl1pPr>
              <a:defRPr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457161" indent="-457161">
              <a:buSzPct val="100000"/>
              <a:buFont typeface="Arial" panose="020B0604020202020204" pitchFamily="34" charset="0"/>
              <a:buChar char="•"/>
              <a:defRPr sz="3200"/>
            </a:lvl3pPr>
            <a:lvl4pPr marL="914320" indent="-457161">
              <a:spcAft>
                <a:spcPts val="1000"/>
              </a:spcAft>
              <a:buSzPct val="100000"/>
              <a:buFont typeface="Symbol" panose="05050102010706020507" pitchFamily="18" charset="2"/>
              <a:buChar char="-"/>
              <a:defRPr lang="fr-F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titre de paragraphe : </a:t>
            </a:r>
            <a:r>
              <a:rPr lang="fr-CA" dirty="0" err="1"/>
              <a:t>arial</a:t>
            </a:r>
            <a:r>
              <a:rPr lang="fr-CA" dirty="0"/>
              <a:t> gras, couleur accent.</a:t>
            </a:r>
            <a:br>
              <a:rPr lang="fr-CA" dirty="0"/>
            </a:br>
            <a:r>
              <a:rPr lang="fr-CA" dirty="0"/>
              <a:t>Niveau 2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3 et 4 = listes à puce.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0" name="Espace réservé du contenu - colonne gauche">
            <a:extLst>
              <a:ext uri="{FF2B5EF4-FFF2-40B4-BE49-F238E27FC236}">
                <a16:creationId xmlns:a16="http://schemas.microsoft.com/office/drawing/2014/main" id="{66E8FCCD-DB32-4577-97E1-0197C58C2FA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828677" y="5120645"/>
            <a:ext cx="9509141" cy="6579810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defRPr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None/>
              <a:defRPr sz="3200"/>
            </a:lvl2pPr>
            <a:lvl3pPr marL="457161" indent="-457161">
              <a:buSzPct val="100000"/>
              <a:buFont typeface="Arial" panose="020B0604020202020204" pitchFamily="34" charset="0"/>
              <a:buChar char="•"/>
              <a:defRPr sz="3200"/>
            </a:lvl3pPr>
            <a:lvl4pPr marL="914320" indent="-457161">
              <a:spcAft>
                <a:spcPts val="1000"/>
              </a:spcAft>
              <a:buSzPct val="100000"/>
              <a:buFont typeface="Symbol" panose="05050102010706020507" pitchFamily="18" charset="2"/>
              <a:buChar char="-"/>
              <a:defRPr lang="fr-F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titre de paragraphe : </a:t>
            </a:r>
            <a:r>
              <a:rPr lang="fr-CA" dirty="0" err="1"/>
              <a:t>arial</a:t>
            </a:r>
            <a:r>
              <a:rPr lang="fr-CA" dirty="0"/>
              <a:t> gras, couleur accent.</a:t>
            </a:r>
            <a:br>
              <a:rPr lang="fr-CA" dirty="0"/>
            </a:br>
            <a:r>
              <a:rPr lang="fr-CA" dirty="0"/>
              <a:t>Niveau 2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3 et 4 = listes à puce.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1" name="Espace réservé du texte - sous titre">
            <a:extLst>
              <a:ext uri="{FF2B5EF4-FFF2-40B4-BE49-F238E27FC236}">
                <a16:creationId xmlns:a16="http://schemas.microsoft.com/office/drawing/2014/main" id="{8FEAA6BC-3D17-40AE-BB2B-87EB03C0B6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28681" y="3431413"/>
            <a:ext cx="20091428" cy="1333098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Tx/>
              <a:buNone/>
              <a:defRPr sz="6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320" indent="0">
              <a:buFontTx/>
              <a:buNone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828641" indent="0">
              <a:buFontTx/>
              <a:buNone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2742961" indent="0">
              <a:buFontTx/>
              <a:buNone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3657281" indent="0">
              <a:buFontTx/>
              <a:buNone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Insérer sous-titre ici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083E2638-0907-4296-A837-AA3E16D5BF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Insérer le Titre ici</a:t>
            </a:r>
            <a:endParaRPr lang="fr-CA" dirty="0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28676" y="548640"/>
            <a:ext cx="8843178" cy="8208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000">
                <a:solidFill>
                  <a:srgbClr val="006CB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320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828641" indent="0">
              <a:buFontTx/>
              <a:buNone/>
              <a:defRPr/>
            </a:lvl3pPr>
            <a:lvl4pPr marL="2742961" indent="0">
              <a:buFontTx/>
              <a:buNone/>
              <a:defRPr/>
            </a:lvl4pPr>
            <a:lvl5pPr marL="3657281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</p:spTree>
    <p:extLst>
      <p:ext uri="{BB962C8B-B14F-4D97-AF65-F5344CB8AC3E}">
        <p14:creationId xmlns:p14="http://schemas.microsoft.com/office/powerpoint/2010/main" val="3592873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/ contenu à droite / texte blanc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rré couleur grand - arrière plan">
            <a:extLst>
              <a:ext uri="{FF2B5EF4-FFF2-40B4-BE49-F238E27FC236}">
                <a16:creationId xmlns:a16="http://schemas.microsoft.com/office/drawing/2014/main" id="{70C92FD8-BBDF-42D9-BCEC-CA7F938E4561}"/>
              </a:ext>
            </a:extLst>
          </p:cNvPr>
          <p:cNvSpPr>
            <a:spLocks noChangeAspect="1"/>
          </p:cNvSpPr>
          <p:nvPr/>
        </p:nvSpPr>
        <p:spPr>
          <a:xfrm>
            <a:off x="10371626" y="0"/>
            <a:ext cx="14010790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7200"/>
          </a:p>
        </p:txBody>
      </p:sp>
      <p:pic>
        <p:nvPicPr>
          <p:cNvPr id="15" name="Logo-UdeM-monde-bleu" hidden="1">
            <a:extLst>
              <a:ext uri="{FF2B5EF4-FFF2-40B4-BE49-F238E27FC236}">
                <a16:creationId xmlns:a16="http://schemas.microsoft.com/office/drawing/2014/main" id="{1EB0B8F1-347F-4C15-BF53-15C7DAF0DA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6615" y="12550649"/>
            <a:ext cx="3153577" cy="643274"/>
          </a:xfrm>
          <a:prstGeom prst="rect">
            <a:avLst/>
          </a:prstGeom>
        </p:spPr>
      </p:pic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6BCF2C9-079D-499F-8B71-F06A7F31B3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28686" y="12713971"/>
            <a:ext cx="7579401" cy="730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0307CF5-7824-457E-BFF4-C175FDC502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400014"/>
            <a:fld id="{81D60167-4931-47E6-BA6A-407CBD079E47}" type="slidenum">
              <a:rPr lang="en-CA" smtClean="0"/>
              <a:pPr marL="400014"/>
              <a:t>‹#›</a:t>
            </a:fld>
            <a:endParaRPr lang="en-CA" dirty="0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AEE4F430-0D44-4198-A506-360A36EE838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501814" y="1828805"/>
            <a:ext cx="10827713" cy="10096498"/>
          </a:xfrm>
        </p:spPr>
        <p:txBody>
          <a:bodyPr/>
          <a:lstStyle>
            <a:lvl1pPr>
              <a:defRPr/>
            </a:lvl1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2, 3 et 4 = listes à puce. </a:t>
            </a:r>
            <a:br>
              <a:rPr lang="fr-CA" dirty="0"/>
            </a:br>
            <a:r>
              <a:rPr lang="fr-CA" dirty="0"/>
              <a:t>Niveau 5 = titre de paragraphe : </a:t>
            </a:r>
            <a:r>
              <a:rPr lang="fr-CA" dirty="0" err="1"/>
              <a:t>arial</a:t>
            </a:r>
            <a:r>
              <a:rPr lang="fr-CA" dirty="0"/>
              <a:t> gras, couleur automatique foncé.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686" y="7885216"/>
            <a:ext cx="7579401" cy="27432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1200"/>
              </a:spcBef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320" indent="0" algn="ctr">
              <a:buNone/>
              <a:defRPr sz="4000"/>
            </a:lvl2pPr>
            <a:lvl3pPr marL="1828641" indent="0" algn="ctr">
              <a:buNone/>
              <a:defRPr sz="3600"/>
            </a:lvl3pPr>
            <a:lvl4pPr marL="2742961" indent="0" algn="ctr">
              <a:buNone/>
              <a:defRPr sz="3200"/>
            </a:lvl4pPr>
            <a:lvl5pPr marL="3657281" indent="0" algn="ctr">
              <a:buNone/>
              <a:defRPr sz="3200"/>
            </a:lvl5pPr>
            <a:lvl6pPr marL="4571601" indent="0" algn="ctr">
              <a:buNone/>
              <a:defRPr sz="3200"/>
            </a:lvl6pPr>
            <a:lvl7pPr marL="5485920" indent="0" algn="ctr">
              <a:buNone/>
              <a:defRPr sz="3200"/>
            </a:lvl7pPr>
            <a:lvl8pPr marL="6400240" indent="0" algn="ctr">
              <a:buNone/>
              <a:defRPr sz="3200"/>
            </a:lvl8pPr>
            <a:lvl9pPr marL="7314560" indent="0" algn="ctr">
              <a:buNone/>
              <a:defRPr sz="3200"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686" y="2066544"/>
            <a:ext cx="7579401" cy="5676404"/>
          </a:xfrm>
        </p:spPr>
        <p:txBody>
          <a:bodyPr lIns="0" tIns="0" rIns="0" bIns="0" anchor="t">
            <a:normAutofit/>
          </a:bodyPr>
          <a:lstStyle>
            <a:lvl1pPr algn="l">
              <a:defRPr sz="119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13625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727" userDrawn="1">
          <p15:clr>
            <a:srgbClr val="FBAE40"/>
          </p15:clr>
        </p15:guide>
        <p15:guide id="3" orient="horz" pos="748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/ contenu à droite / texte foncé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rré couleur grand - arrière plan">
            <a:extLst>
              <a:ext uri="{FF2B5EF4-FFF2-40B4-BE49-F238E27FC236}">
                <a16:creationId xmlns:a16="http://schemas.microsoft.com/office/drawing/2014/main" id="{70C92FD8-BBDF-42D9-BCEC-CA7F938E4561}"/>
              </a:ext>
            </a:extLst>
          </p:cNvPr>
          <p:cNvSpPr>
            <a:spLocks noChangeAspect="1"/>
          </p:cNvSpPr>
          <p:nvPr/>
        </p:nvSpPr>
        <p:spPr>
          <a:xfrm>
            <a:off x="10371626" y="0"/>
            <a:ext cx="14010790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7200"/>
          </a:p>
        </p:txBody>
      </p:sp>
      <p:pic>
        <p:nvPicPr>
          <p:cNvPr id="14" name="Logo-UdeM-monde-bleu" hidden="1">
            <a:extLst>
              <a:ext uri="{FF2B5EF4-FFF2-40B4-BE49-F238E27FC236}">
                <a16:creationId xmlns:a16="http://schemas.microsoft.com/office/drawing/2014/main" id="{C8F6FDD4-1022-4D74-BD27-23765C7A12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6615" y="12550649"/>
            <a:ext cx="3153577" cy="643274"/>
          </a:xfrm>
          <a:prstGeom prst="rect">
            <a:avLst/>
          </a:prstGeom>
        </p:spPr>
      </p:pic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6BCF2C9-079D-499F-8B71-F06A7F31B3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28686" y="12713971"/>
            <a:ext cx="7579401" cy="730250"/>
          </a:xfrm>
        </p:spPr>
        <p:txBody>
          <a:bodyPr/>
          <a:lstStyle/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0307CF5-7824-457E-BFF4-C175FDC502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400014"/>
            <a:fld id="{81D60167-4931-47E6-BA6A-407CBD079E47}" type="slidenum">
              <a:rPr lang="en-CA" smtClean="0"/>
              <a:pPr marL="400014"/>
              <a:t>‹#›</a:t>
            </a:fld>
            <a:endParaRPr lang="en-CA" dirty="0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AEE4F430-0D44-4198-A506-360A36EE838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501814" y="1828805"/>
            <a:ext cx="10827713" cy="10096498"/>
          </a:xfrm>
        </p:spPr>
        <p:txBody>
          <a:bodyPr/>
          <a:lstStyle>
            <a:lvl1pPr>
              <a:defRPr/>
            </a:lvl1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2, 3 et 4 = listes à puce. </a:t>
            </a:r>
            <a:br>
              <a:rPr lang="fr-CA" dirty="0"/>
            </a:br>
            <a:r>
              <a:rPr lang="fr-CA" dirty="0"/>
              <a:t>Niveau 5 = titre de paragraphe : </a:t>
            </a:r>
            <a:r>
              <a:rPr lang="fr-CA" dirty="0" err="1"/>
              <a:t>arial</a:t>
            </a:r>
            <a:r>
              <a:rPr lang="fr-CA" dirty="0"/>
              <a:t> gras, couleur automatique foncé.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686" y="7885216"/>
            <a:ext cx="7579401" cy="27432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1200"/>
              </a:spcBef>
              <a:buNone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320" indent="0" algn="ctr">
              <a:buNone/>
              <a:defRPr sz="4000"/>
            </a:lvl2pPr>
            <a:lvl3pPr marL="1828641" indent="0" algn="ctr">
              <a:buNone/>
              <a:defRPr sz="3600"/>
            </a:lvl3pPr>
            <a:lvl4pPr marL="2742961" indent="0" algn="ctr">
              <a:buNone/>
              <a:defRPr sz="3200"/>
            </a:lvl4pPr>
            <a:lvl5pPr marL="3657281" indent="0" algn="ctr">
              <a:buNone/>
              <a:defRPr sz="3200"/>
            </a:lvl5pPr>
            <a:lvl6pPr marL="4571601" indent="0" algn="ctr">
              <a:buNone/>
              <a:defRPr sz="3200"/>
            </a:lvl6pPr>
            <a:lvl7pPr marL="5485920" indent="0" algn="ctr">
              <a:buNone/>
              <a:defRPr sz="3200"/>
            </a:lvl7pPr>
            <a:lvl8pPr marL="6400240" indent="0" algn="ctr">
              <a:buNone/>
              <a:defRPr sz="3200"/>
            </a:lvl8pPr>
            <a:lvl9pPr marL="7314560" indent="0" algn="ctr">
              <a:buNone/>
              <a:defRPr sz="3200"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686" y="2066544"/>
            <a:ext cx="7579401" cy="5676404"/>
          </a:xfrm>
        </p:spPr>
        <p:txBody>
          <a:bodyPr lIns="0" tIns="0" rIns="0" bIns="0" anchor="t">
            <a:normAutofit/>
          </a:bodyPr>
          <a:lstStyle>
            <a:lvl1pPr algn="l">
              <a:defRPr sz="1199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20215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727" userDrawn="1">
          <p15:clr>
            <a:srgbClr val="FBAE40"/>
          </p15:clr>
        </p15:guide>
        <p15:guide id="3" orient="horz" pos="748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ement - texte fonc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-UdeM-monde-bleu" hidden="1">
            <a:extLst>
              <a:ext uri="{FF2B5EF4-FFF2-40B4-BE49-F238E27FC236}">
                <a16:creationId xmlns:a16="http://schemas.microsoft.com/office/drawing/2014/main" id="{0E4D42B2-402A-4FB8-9EA9-44CFD8F5BE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6615" y="12550649"/>
            <a:ext cx="3153577" cy="643274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D5BD54D-C5F0-4D80-9C85-477B7660A20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4CE3B2-E92C-4EFE-965A-BD2361385D9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marL="400014"/>
            <a:fld id="{81D60167-4931-47E6-BA6A-407CBD079E47}" type="slidenum">
              <a:rPr lang="en-CA" smtClean="0"/>
              <a:pPr marL="400014"/>
              <a:t>‹#›</a:t>
            </a:fld>
            <a:endParaRPr lang="en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AA04715-8A72-48E7-947B-7DF7125B0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Insérer le Titre ici</a:t>
            </a:r>
            <a:endParaRPr lang="fr-CA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28681" y="525600"/>
            <a:ext cx="5398673" cy="8208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320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828641" indent="0">
              <a:buFontTx/>
              <a:buNone/>
              <a:defRPr/>
            </a:lvl3pPr>
            <a:lvl4pPr marL="2742961" indent="0">
              <a:buFontTx/>
              <a:buNone/>
              <a:defRPr/>
            </a:lvl4pPr>
            <a:lvl5pPr marL="3657281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pic>
        <p:nvPicPr>
          <p:cNvPr id="9" name="Logo UdeM-bleu">
            <a:extLst>
              <a:ext uri="{FF2B5EF4-FFF2-40B4-BE49-F238E27FC236}">
                <a16:creationId xmlns:a16="http://schemas.microsoft.com/office/drawing/2014/main" id="{882E9995-3D6D-4286-9A9F-434F448E26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004736" y="12484596"/>
            <a:ext cx="1756230" cy="768096"/>
          </a:xfrm>
          <a:prstGeom prst="rect">
            <a:avLst/>
          </a:prstGeom>
        </p:spPr>
      </p:pic>
      <p:pic>
        <p:nvPicPr>
          <p:cNvPr id="8" name="Logo-type-UdeM" hidden="1">
            <a:extLst>
              <a:ext uri="{FF2B5EF4-FFF2-40B4-BE49-F238E27FC236}">
                <a16:creationId xmlns:a16="http://schemas.microsoft.com/office/drawing/2014/main" id="{83CE645D-AE91-4FA3-AA3C-9B0B546AB3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138" y="11121946"/>
            <a:ext cx="2025568" cy="201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28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 - sous-titre - texte fonc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01FE8C-9625-4371-A7B1-756C784431C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3904A4-6969-4846-A190-3D127CE80FD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400014"/>
            <a:fld id="{81D60167-4931-47E6-BA6A-407CBD079E47}" type="slidenum">
              <a:rPr lang="en-CA" smtClean="0"/>
              <a:pPr marL="400014"/>
              <a:t>‹#›</a:t>
            </a:fld>
            <a:endParaRPr lang="en-CA" dirty="0"/>
          </a:p>
        </p:txBody>
      </p:sp>
      <p:sp>
        <p:nvSpPr>
          <p:cNvPr id="7" name="Espace réservé du texte - sous-titre">
            <a:extLst>
              <a:ext uri="{FF2B5EF4-FFF2-40B4-BE49-F238E27FC236}">
                <a16:creationId xmlns:a16="http://schemas.microsoft.com/office/drawing/2014/main" id="{93F88C4C-9C6B-465F-AF34-102F5D0682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8684" y="8686805"/>
            <a:ext cx="20947287" cy="152172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5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32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828641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2742961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3657281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- texte principal">
            <a:extLst>
              <a:ext uri="{FF2B5EF4-FFF2-40B4-BE49-F238E27FC236}">
                <a16:creationId xmlns:a16="http://schemas.microsoft.com/office/drawing/2014/main" id="{AAB8997F-1DF3-4B74-A267-B599F82294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8684" y="1828800"/>
            <a:ext cx="20947287" cy="6479452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5999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32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641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742961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657281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28681" y="525600"/>
            <a:ext cx="5398673" cy="8208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320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828641" indent="0">
              <a:buFontTx/>
              <a:buNone/>
              <a:defRPr/>
            </a:lvl3pPr>
            <a:lvl4pPr marL="2742961" indent="0">
              <a:buFontTx/>
              <a:buNone/>
              <a:defRPr/>
            </a:lvl4pPr>
            <a:lvl5pPr marL="3657281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pic>
        <p:nvPicPr>
          <p:cNvPr id="12" name="Logo-type-UdeM" hidden="1">
            <a:extLst>
              <a:ext uri="{FF2B5EF4-FFF2-40B4-BE49-F238E27FC236}">
                <a16:creationId xmlns:a16="http://schemas.microsoft.com/office/drawing/2014/main" id="{C3C0BA76-3BE1-483B-B03F-0D6A7140D2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138" y="11121946"/>
            <a:ext cx="2025568" cy="2013952"/>
          </a:xfrm>
          <a:prstGeom prst="rect">
            <a:avLst/>
          </a:prstGeom>
        </p:spPr>
      </p:pic>
      <p:pic>
        <p:nvPicPr>
          <p:cNvPr id="11" name="Logo UdeM-bleu">
            <a:extLst>
              <a:ext uri="{FF2B5EF4-FFF2-40B4-BE49-F238E27FC236}">
                <a16:creationId xmlns:a16="http://schemas.microsoft.com/office/drawing/2014/main" id="{F56421FC-CC3C-4D45-84DE-37D30B09EF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004736" y="12484596"/>
            <a:ext cx="175623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91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 avec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1" hidden="1">
            <a:extLst>
              <a:ext uri="{FF2B5EF4-FFF2-40B4-BE49-F238E27FC236}">
                <a16:creationId xmlns:a16="http://schemas.microsoft.com/office/drawing/2014/main" id="{7E39CB39-760E-4904-9476-56F100A42347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9297396" y="12712703"/>
            <a:ext cx="3561116" cy="730250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9E446F-5E22-4E30-A385-914FDB670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0CCEA7-2D63-4F8A-8075-572477997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00014"/>
            <a:fld id="{81D60167-4931-47E6-BA6A-407CBD079E47}" type="slidenum">
              <a:rPr lang="en-CA" smtClean="0"/>
              <a:pPr marL="400014"/>
              <a:t>‹#›</a:t>
            </a:fld>
            <a:endParaRPr lang="en-CA" dirty="0"/>
          </a:p>
        </p:txBody>
      </p:sp>
      <p:pic>
        <p:nvPicPr>
          <p:cNvPr id="9" name="Logo UdeM-bleu">
            <a:extLst>
              <a:ext uri="{FF2B5EF4-FFF2-40B4-BE49-F238E27FC236}">
                <a16:creationId xmlns:a16="http://schemas.microsoft.com/office/drawing/2014/main" id="{70EC814E-E843-41BF-8492-1F99862155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04736" y="12484596"/>
            <a:ext cx="175623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19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ement -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01FE8C-9625-4371-A7B1-756C784431C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3904A4-6969-4846-A190-3D127CE80FD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400014"/>
            <a:fld id="{81D60167-4931-47E6-BA6A-407CBD079E47}" type="slidenum">
              <a:rPr lang="en-CA" smtClean="0"/>
              <a:pPr marL="400014"/>
              <a:t>‹#›</a:t>
            </a:fld>
            <a:endParaRPr lang="en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AA04715-8A72-48E7-947B-7DF7125B0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28681" y="525600"/>
            <a:ext cx="5398673" cy="8208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320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828641" indent="0">
              <a:buFontTx/>
              <a:buNone/>
              <a:defRPr/>
            </a:lvl3pPr>
            <a:lvl4pPr marL="2742961" indent="0">
              <a:buFontTx/>
              <a:buNone/>
              <a:defRPr/>
            </a:lvl4pPr>
            <a:lvl5pPr marL="3657281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pic>
        <p:nvPicPr>
          <p:cNvPr id="7" name="Logo UdeM-blanc" hidden="1">
            <a:extLst>
              <a:ext uri="{FF2B5EF4-FFF2-40B4-BE49-F238E27FC236}">
                <a16:creationId xmlns:a16="http://schemas.microsoft.com/office/drawing/2014/main" id="{D0336F16-542E-48DD-9ECF-D73FB67B5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04736" y="12484596"/>
            <a:ext cx="175623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6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verture ou cloture - 02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BEF4FA5-C64B-4F43-B74D-25835A129760}"/>
              </a:ext>
            </a:extLst>
          </p:cNvPr>
          <p:cNvSpPr/>
          <p:nvPr/>
        </p:nvSpPr>
        <p:spPr>
          <a:xfrm>
            <a:off x="0" y="3"/>
            <a:ext cx="11886426" cy="118872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720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B96B0DE-1A27-4923-A603-B6E89F689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2099" y="3452948"/>
            <a:ext cx="8995371" cy="89959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643F3F-6B69-47F8-BCE5-815B38475DEF}"/>
              </a:ext>
            </a:extLst>
          </p:cNvPr>
          <p:cNvSpPr/>
          <p:nvPr userDrawn="1"/>
        </p:nvSpPr>
        <p:spPr>
          <a:xfrm>
            <a:off x="-2" y="-6266"/>
            <a:ext cx="8639438" cy="86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7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7A8D10-7829-46F2-B915-6822A050FFE8}"/>
              </a:ext>
            </a:extLst>
          </p:cNvPr>
          <p:cNvSpPr/>
          <p:nvPr userDrawn="1"/>
        </p:nvSpPr>
        <p:spPr>
          <a:xfrm>
            <a:off x="0" y="0"/>
            <a:ext cx="5759625" cy="57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720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472ED1A-E8E5-4B05-A6BC-6D7CBCEAA6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6267"/>
            <a:ext cx="3619786" cy="36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73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  <p15:guide id="3" orient="horz" pos="748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ement - logo type -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-type-UdeM">
            <a:extLst>
              <a:ext uri="{FF2B5EF4-FFF2-40B4-BE49-F238E27FC236}">
                <a16:creationId xmlns:a16="http://schemas.microsoft.com/office/drawing/2014/main" id="{26B46D7F-FD60-4986-8A69-159247548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0187" y="1556570"/>
            <a:ext cx="10747016" cy="10747716"/>
          </a:xfrm>
          <a:prstGeom prst="rect">
            <a:avLst/>
          </a:prstGeom>
        </p:spPr>
      </p:pic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01FE8C-9625-4371-A7B1-756C784431C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3904A4-6969-4846-A190-3D127CE80FD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400014"/>
            <a:fld id="{81D60167-4931-47E6-BA6A-407CBD079E47}" type="slidenum">
              <a:rPr lang="en-CA" smtClean="0"/>
              <a:pPr marL="400014"/>
              <a:t>‹#›</a:t>
            </a:fld>
            <a:endParaRPr lang="en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AA04715-8A72-48E7-947B-7DF7125B0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28681" y="525600"/>
            <a:ext cx="5398673" cy="8208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320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828641" indent="0">
              <a:buFontTx/>
              <a:buNone/>
              <a:defRPr/>
            </a:lvl3pPr>
            <a:lvl4pPr marL="2742961" indent="0">
              <a:buFontTx/>
              <a:buNone/>
              <a:defRPr/>
            </a:lvl4pPr>
            <a:lvl5pPr marL="3657281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</p:spTree>
    <p:extLst>
      <p:ext uri="{BB962C8B-B14F-4D97-AF65-F5344CB8AC3E}">
        <p14:creationId xmlns:p14="http://schemas.microsoft.com/office/powerpoint/2010/main" val="466600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 - sous-titre -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01FE8C-9625-4371-A7B1-756C784431C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3904A4-6969-4846-A190-3D127CE80FD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400014"/>
            <a:fld id="{81D60167-4931-47E6-BA6A-407CBD079E47}" type="slidenum">
              <a:rPr lang="en-CA" smtClean="0"/>
              <a:pPr marL="400014"/>
              <a:t>‹#›</a:t>
            </a:fld>
            <a:endParaRPr lang="en-CA" dirty="0"/>
          </a:p>
        </p:txBody>
      </p:sp>
      <p:sp>
        <p:nvSpPr>
          <p:cNvPr id="7" name="Espace réservé du texte - sous-titre">
            <a:extLst>
              <a:ext uri="{FF2B5EF4-FFF2-40B4-BE49-F238E27FC236}">
                <a16:creationId xmlns:a16="http://schemas.microsoft.com/office/drawing/2014/main" id="{93F88C4C-9C6B-465F-AF34-102F5D0682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8684" y="8686805"/>
            <a:ext cx="20947287" cy="152172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5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32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828641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2742961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3657281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- texte principal">
            <a:extLst>
              <a:ext uri="{FF2B5EF4-FFF2-40B4-BE49-F238E27FC236}">
                <a16:creationId xmlns:a16="http://schemas.microsoft.com/office/drawing/2014/main" id="{AAB8997F-1DF3-4B74-A267-B599F82294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8684" y="1828800"/>
            <a:ext cx="20947287" cy="6479452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59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32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641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742961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657281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28681" y="525600"/>
            <a:ext cx="5398673" cy="8208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320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828641" indent="0">
              <a:buFontTx/>
              <a:buNone/>
              <a:defRPr/>
            </a:lvl3pPr>
            <a:lvl4pPr marL="2742961" indent="0">
              <a:buFontTx/>
              <a:buNone/>
              <a:defRPr/>
            </a:lvl4pPr>
            <a:lvl5pPr marL="3657281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pic>
        <p:nvPicPr>
          <p:cNvPr id="12" name="Logo UdeM-blanc" hidden="1">
            <a:extLst>
              <a:ext uri="{FF2B5EF4-FFF2-40B4-BE49-F238E27FC236}">
                <a16:creationId xmlns:a16="http://schemas.microsoft.com/office/drawing/2014/main" id="{CE51BF90-285A-42F9-9D39-FCD6F1DD24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04736" y="12484596"/>
            <a:ext cx="175623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96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ement -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01FE8C-9625-4371-A7B1-756C784431C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3904A4-6969-4846-A190-3D127CE80FD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400014"/>
            <a:fld id="{81D60167-4931-47E6-BA6A-407CBD079E47}" type="slidenum">
              <a:rPr lang="en-CA" smtClean="0"/>
              <a:pPr marL="400014"/>
              <a:t>‹#›</a:t>
            </a:fld>
            <a:endParaRPr lang="en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AA04715-8A72-48E7-947B-7DF7125B0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28681" y="525600"/>
            <a:ext cx="5398673" cy="8208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320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828641" indent="0">
              <a:buFontTx/>
              <a:buNone/>
              <a:defRPr/>
            </a:lvl3pPr>
            <a:lvl4pPr marL="2742961" indent="0">
              <a:buFontTx/>
              <a:buNone/>
              <a:defRPr/>
            </a:lvl4pPr>
            <a:lvl5pPr marL="3657281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pic>
        <p:nvPicPr>
          <p:cNvPr id="7" name="Logo-type-UdeM" hidden="1">
            <a:extLst>
              <a:ext uri="{FF2B5EF4-FFF2-40B4-BE49-F238E27FC236}">
                <a16:creationId xmlns:a16="http://schemas.microsoft.com/office/drawing/2014/main" id="{02EE09F6-A514-4F64-A60B-7BFC6EE1BF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138" y="11121951"/>
            <a:ext cx="2025568" cy="2013950"/>
          </a:xfrm>
          <a:prstGeom prst="rect">
            <a:avLst/>
          </a:prstGeom>
        </p:spPr>
      </p:pic>
      <p:pic>
        <p:nvPicPr>
          <p:cNvPr id="10" name="Logo UdeM-bleu">
            <a:extLst>
              <a:ext uri="{FF2B5EF4-FFF2-40B4-BE49-F238E27FC236}">
                <a16:creationId xmlns:a16="http://schemas.microsoft.com/office/drawing/2014/main" id="{73FC4B6B-83C3-44C5-BFA6-7B2D05B453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004736" y="12484596"/>
            <a:ext cx="175623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6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ement - logo type -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-LogoUdeM-abrege">
            <a:extLst>
              <a:ext uri="{FF2B5EF4-FFF2-40B4-BE49-F238E27FC236}">
                <a16:creationId xmlns:a16="http://schemas.microsoft.com/office/drawing/2014/main" id="{26B46D7F-FD60-4986-8A69-159247548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0187" y="1556570"/>
            <a:ext cx="10747016" cy="10747716"/>
          </a:xfrm>
          <a:prstGeom prst="rect">
            <a:avLst/>
          </a:prstGeom>
        </p:spPr>
      </p:pic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01FE8C-9625-4371-A7B1-756C784431C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3904A4-6969-4846-A190-3D127CE80FD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400014"/>
            <a:fld id="{81D60167-4931-47E6-BA6A-407CBD079E47}" type="slidenum">
              <a:rPr lang="en-CA" smtClean="0"/>
              <a:pPr marL="400014"/>
              <a:t>‹#›</a:t>
            </a:fld>
            <a:endParaRPr lang="en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AA04715-8A72-48E7-947B-7DF7125B0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28681" y="525600"/>
            <a:ext cx="5398673" cy="8208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320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828641" indent="0">
              <a:buFontTx/>
              <a:buNone/>
              <a:defRPr/>
            </a:lvl3pPr>
            <a:lvl4pPr marL="2742961" indent="0">
              <a:buFontTx/>
              <a:buNone/>
              <a:defRPr/>
            </a:lvl4pPr>
            <a:lvl5pPr marL="3657281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</p:spTree>
    <p:extLst>
      <p:ext uri="{BB962C8B-B14F-4D97-AF65-F5344CB8AC3E}">
        <p14:creationId xmlns:p14="http://schemas.microsoft.com/office/powerpoint/2010/main" val="132677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 - sous-titre -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01FE8C-9625-4371-A7B1-756C784431C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3904A4-6969-4846-A190-3D127CE80FD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400014"/>
            <a:fld id="{81D60167-4931-47E6-BA6A-407CBD079E47}" type="slidenum">
              <a:rPr lang="en-CA" smtClean="0"/>
              <a:pPr marL="400014"/>
              <a:t>‹#›</a:t>
            </a:fld>
            <a:endParaRPr lang="en-CA" dirty="0"/>
          </a:p>
        </p:txBody>
      </p:sp>
      <p:sp>
        <p:nvSpPr>
          <p:cNvPr id="7" name="Espace réservé du texte - sous-titre">
            <a:extLst>
              <a:ext uri="{FF2B5EF4-FFF2-40B4-BE49-F238E27FC236}">
                <a16:creationId xmlns:a16="http://schemas.microsoft.com/office/drawing/2014/main" id="{93F88C4C-9C6B-465F-AF34-102F5D0682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8684" y="8686805"/>
            <a:ext cx="20947287" cy="152172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5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320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828641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2742961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3657281" indent="0">
              <a:spcBef>
                <a:spcPts val="12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- texte principal">
            <a:extLst>
              <a:ext uri="{FF2B5EF4-FFF2-40B4-BE49-F238E27FC236}">
                <a16:creationId xmlns:a16="http://schemas.microsoft.com/office/drawing/2014/main" id="{AAB8997F-1DF3-4B74-A267-B599F82294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8684" y="1828800"/>
            <a:ext cx="20947287" cy="6479452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59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32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641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742961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657281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28681" y="525600"/>
            <a:ext cx="5398673" cy="8208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320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828641" indent="0">
              <a:buFontTx/>
              <a:buNone/>
              <a:defRPr/>
            </a:lvl3pPr>
            <a:lvl4pPr marL="2742961" indent="0">
              <a:buFontTx/>
              <a:buNone/>
              <a:defRPr/>
            </a:lvl4pPr>
            <a:lvl5pPr marL="3657281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pic>
        <p:nvPicPr>
          <p:cNvPr id="11" name="Logo-type-UdeM" hidden="1">
            <a:extLst>
              <a:ext uri="{FF2B5EF4-FFF2-40B4-BE49-F238E27FC236}">
                <a16:creationId xmlns:a16="http://schemas.microsoft.com/office/drawing/2014/main" id="{37D31CAD-4865-4C38-BE1D-6522260E59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138" y="11121951"/>
            <a:ext cx="2025568" cy="2013950"/>
          </a:xfrm>
          <a:prstGeom prst="rect">
            <a:avLst/>
          </a:prstGeom>
        </p:spPr>
      </p:pic>
      <p:pic>
        <p:nvPicPr>
          <p:cNvPr id="12" name="Logo UdeM-blanc">
            <a:extLst>
              <a:ext uri="{FF2B5EF4-FFF2-40B4-BE49-F238E27FC236}">
                <a16:creationId xmlns:a16="http://schemas.microsoft.com/office/drawing/2014/main" id="{1D45FBD7-FE5F-44F9-B82B-03DF601A2C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004736" y="12484596"/>
            <a:ext cx="175623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829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1 - avec image - texte blanc - 01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9EE69F6-7C96-469F-B36B-70863BB21C7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0667309" y="0"/>
            <a:ext cx="13715109" cy="13716000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200"/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681" y="7885216"/>
            <a:ext cx="7771894" cy="27432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1200"/>
              </a:spcBef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320" indent="0" algn="ctr">
              <a:buNone/>
              <a:defRPr sz="4000"/>
            </a:lvl2pPr>
            <a:lvl3pPr marL="1828641" indent="0" algn="ctr">
              <a:buNone/>
              <a:defRPr sz="3600"/>
            </a:lvl3pPr>
            <a:lvl4pPr marL="2742961" indent="0" algn="ctr">
              <a:buNone/>
              <a:defRPr sz="3200"/>
            </a:lvl4pPr>
            <a:lvl5pPr marL="3657281" indent="0" algn="ctr">
              <a:buNone/>
              <a:defRPr sz="3200"/>
            </a:lvl5pPr>
            <a:lvl6pPr marL="4571601" indent="0" algn="ctr">
              <a:buNone/>
              <a:defRPr sz="3200"/>
            </a:lvl6pPr>
            <a:lvl7pPr marL="5485920" indent="0" algn="ctr">
              <a:buNone/>
              <a:defRPr sz="3200"/>
            </a:lvl7pPr>
            <a:lvl8pPr marL="6400240" indent="0" algn="ctr">
              <a:buNone/>
              <a:defRPr sz="3200"/>
            </a:lvl8pPr>
            <a:lvl9pPr marL="7314560" indent="0" algn="ctr">
              <a:buNone/>
              <a:defRPr sz="3200"/>
            </a:lvl9pPr>
          </a:lstStyle>
          <a:p>
            <a:r>
              <a:rPr lang="fr-FR" dirty="0"/>
              <a:t>Insérer du texte ici, au besoin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8681" y="2066311"/>
            <a:ext cx="7771894" cy="5438898"/>
          </a:xfrm>
        </p:spPr>
        <p:txBody>
          <a:bodyPr lIns="0" tIns="0" rIns="0" bIns="0" anchor="t">
            <a:normAutofit/>
          </a:bodyPr>
          <a:lstStyle>
            <a:lvl1pPr algn="l">
              <a:defRPr sz="119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Insérer le titre de section ici</a:t>
            </a:r>
            <a:endParaRPr lang="fr-CA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36EBE8D-F763-480E-A48F-BA589BCD0F0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828684" y="12713971"/>
            <a:ext cx="7771892" cy="730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CAF3594-ECDE-4C6D-8D0B-D5A8C4A9E24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400014"/>
            <a:fld id="{81D60167-4931-47E6-BA6A-407CBD079E47}" type="slidenum">
              <a:rPr lang="en-CA" smtClean="0"/>
              <a:pPr marL="400014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0814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727" userDrawn="1">
          <p15:clr>
            <a:srgbClr val="FBAE40"/>
          </p15:clr>
        </p15:guide>
        <p15:guide id="3" orient="horz" pos="748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1 - avec image - texte blanc - 02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9EE69F6-7C96-469F-B36B-70863BB21C7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0667309" y="0"/>
            <a:ext cx="13715109" cy="13716000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200"/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681" y="7885216"/>
            <a:ext cx="7771894" cy="27432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1200"/>
              </a:spcBef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320" indent="0" algn="ctr">
              <a:buNone/>
              <a:defRPr sz="4000"/>
            </a:lvl2pPr>
            <a:lvl3pPr marL="1828641" indent="0" algn="ctr">
              <a:buNone/>
              <a:defRPr sz="3600"/>
            </a:lvl3pPr>
            <a:lvl4pPr marL="2742961" indent="0" algn="ctr">
              <a:buNone/>
              <a:defRPr sz="3200"/>
            </a:lvl4pPr>
            <a:lvl5pPr marL="3657281" indent="0" algn="ctr">
              <a:buNone/>
              <a:defRPr sz="3200"/>
            </a:lvl5pPr>
            <a:lvl6pPr marL="4571601" indent="0" algn="ctr">
              <a:buNone/>
              <a:defRPr sz="3200"/>
            </a:lvl6pPr>
            <a:lvl7pPr marL="5485920" indent="0" algn="ctr">
              <a:buNone/>
              <a:defRPr sz="3200"/>
            </a:lvl7pPr>
            <a:lvl8pPr marL="6400240" indent="0" algn="ctr">
              <a:buNone/>
              <a:defRPr sz="3200"/>
            </a:lvl8pPr>
            <a:lvl9pPr marL="7314560" indent="0" algn="ctr">
              <a:buNone/>
              <a:defRPr sz="3200"/>
            </a:lvl9pPr>
          </a:lstStyle>
          <a:p>
            <a:r>
              <a:rPr lang="fr-FR" dirty="0"/>
              <a:t>Insérer du texte ici, au besoin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8681" y="2066311"/>
            <a:ext cx="7771894" cy="5438898"/>
          </a:xfrm>
        </p:spPr>
        <p:txBody>
          <a:bodyPr lIns="0" tIns="0" rIns="0" bIns="0" anchor="t">
            <a:normAutofit/>
          </a:bodyPr>
          <a:lstStyle>
            <a:lvl1pPr algn="l">
              <a:defRPr sz="119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Insérer le titre de section ici</a:t>
            </a:r>
            <a:endParaRPr lang="fr-CA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36EBE8D-F763-480E-A48F-BA589BCD0F0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828684" y="12713971"/>
            <a:ext cx="7771892" cy="730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CAF3594-ECDE-4C6D-8D0B-D5A8C4A9E24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400014"/>
            <a:fld id="{81D60167-4931-47E6-BA6A-407CBD079E47}" type="slidenum">
              <a:rPr lang="en-CA" smtClean="0"/>
              <a:pPr marL="400014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996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727" userDrawn="1">
          <p15:clr>
            <a:srgbClr val="FBAE40"/>
          </p15:clr>
        </p15:guide>
        <p15:guide id="3" orient="horz" pos="748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1 - avec image - texte foncé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9EE69F6-7C96-469F-B36B-70863BB21C7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0667309" y="0"/>
            <a:ext cx="13715109" cy="13716000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200"/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681" y="7885216"/>
            <a:ext cx="7771894" cy="27432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1200"/>
              </a:spcBef>
              <a:buNone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320" indent="0" algn="ctr">
              <a:buNone/>
              <a:defRPr sz="4000"/>
            </a:lvl2pPr>
            <a:lvl3pPr marL="1828641" indent="0" algn="ctr">
              <a:buNone/>
              <a:defRPr sz="3600"/>
            </a:lvl3pPr>
            <a:lvl4pPr marL="2742961" indent="0" algn="ctr">
              <a:buNone/>
              <a:defRPr sz="3200"/>
            </a:lvl4pPr>
            <a:lvl5pPr marL="3657281" indent="0" algn="ctr">
              <a:buNone/>
              <a:defRPr sz="3200"/>
            </a:lvl5pPr>
            <a:lvl6pPr marL="4571601" indent="0" algn="ctr">
              <a:buNone/>
              <a:defRPr sz="3200"/>
            </a:lvl6pPr>
            <a:lvl7pPr marL="5485920" indent="0" algn="ctr">
              <a:buNone/>
              <a:defRPr sz="3200"/>
            </a:lvl7pPr>
            <a:lvl8pPr marL="6400240" indent="0" algn="ctr">
              <a:buNone/>
              <a:defRPr sz="3200"/>
            </a:lvl8pPr>
            <a:lvl9pPr marL="7314560" indent="0" algn="ctr">
              <a:buNone/>
              <a:defRPr sz="3200"/>
            </a:lvl9pPr>
          </a:lstStyle>
          <a:p>
            <a:r>
              <a:rPr lang="fr-FR" dirty="0"/>
              <a:t>Insérer du texte ici, au besoin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8681" y="2066311"/>
            <a:ext cx="7771894" cy="5438898"/>
          </a:xfrm>
        </p:spPr>
        <p:txBody>
          <a:bodyPr lIns="0" tIns="0" rIns="0" bIns="0" anchor="t">
            <a:normAutofit/>
          </a:bodyPr>
          <a:lstStyle>
            <a:lvl1pPr algn="l">
              <a:defRPr sz="1199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dirty="0"/>
              <a:t>Insérer le titre de section ici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F1F607-7D03-4298-8166-EF60DD4D83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828684" y="12713971"/>
            <a:ext cx="7771892" cy="73025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C827F3-5E19-4B97-B957-C91FE3EFE28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400014"/>
            <a:fld id="{81D60167-4931-47E6-BA6A-407CBD079E47}" type="slidenum">
              <a:rPr lang="en-CA" smtClean="0"/>
              <a:pPr marL="400014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3646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727" userDrawn="1">
          <p15:clr>
            <a:srgbClr val="FBAE40"/>
          </p15:clr>
        </p15:guide>
        <p15:guide id="3" orient="horz" pos="748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2 - avec image - texte blanc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9EE69F6-7C96-469F-B36B-70863BB21C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495987" y="1828800"/>
            <a:ext cx="11886426" cy="11887200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200"/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681" y="7885216"/>
            <a:ext cx="9262597" cy="27432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1200"/>
              </a:spcBef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320" indent="0" algn="ctr">
              <a:buNone/>
              <a:defRPr sz="4000"/>
            </a:lvl2pPr>
            <a:lvl3pPr marL="1828641" indent="0" algn="ctr">
              <a:buNone/>
              <a:defRPr sz="3600"/>
            </a:lvl3pPr>
            <a:lvl4pPr marL="2742961" indent="0" algn="ctr">
              <a:buNone/>
              <a:defRPr sz="3200"/>
            </a:lvl4pPr>
            <a:lvl5pPr marL="3657281" indent="0" algn="ctr">
              <a:buNone/>
              <a:defRPr sz="3200"/>
            </a:lvl5pPr>
            <a:lvl6pPr marL="4571601" indent="0" algn="ctr">
              <a:buNone/>
              <a:defRPr sz="3200"/>
            </a:lvl6pPr>
            <a:lvl7pPr marL="5485920" indent="0" algn="ctr">
              <a:buNone/>
              <a:defRPr sz="3200"/>
            </a:lvl7pPr>
            <a:lvl8pPr marL="6400240" indent="0" algn="ctr">
              <a:buNone/>
              <a:defRPr sz="3200"/>
            </a:lvl8pPr>
            <a:lvl9pPr marL="7314560" indent="0" algn="ctr">
              <a:buNone/>
              <a:defRPr sz="3200"/>
            </a:lvl9pPr>
          </a:lstStyle>
          <a:p>
            <a:r>
              <a:rPr lang="fr-CA" dirty="0"/>
              <a:t>Insérer du texte ici, au besoin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8681" y="2066544"/>
            <a:ext cx="9262597" cy="5676404"/>
          </a:xfrm>
        </p:spPr>
        <p:txBody>
          <a:bodyPr lIns="0" tIns="0" rIns="0" bIns="0" anchor="t">
            <a:normAutofit/>
          </a:bodyPr>
          <a:lstStyle>
            <a:lvl1pPr algn="l">
              <a:defRPr sz="119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/>
              <a:t>Insérer le titre de section ici</a:t>
            </a:r>
            <a:endParaRPr lang="fr-CA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9873438-395A-4E89-BB82-A3F70EF5A5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828681" y="12713971"/>
            <a:ext cx="9262597" cy="730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D46CD2C-2234-4CB1-A059-A975BFC1A1C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400014"/>
            <a:fld id="{81D60167-4931-47E6-BA6A-407CBD079E47}" type="slidenum">
              <a:rPr lang="en-CA" smtClean="0"/>
              <a:pPr marL="400014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9011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727" userDrawn="1">
          <p15:clr>
            <a:srgbClr val="FBAE40"/>
          </p15:clr>
        </p15:guide>
        <p15:guide id="3" orient="horz" pos="7488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2 - avec image - texte blanc - 02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79BA03E6-13EA-40C5-9BD2-AE643739F9CD}"/>
              </a:ext>
            </a:extLst>
          </p:cNvPr>
          <p:cNvSpPr>
            <a:spLocks noChangeAspect="1"/>
          </p:cNvSpPr>
          <p:nvPr/>
        </p:nvSpPr>
        <p:spPr>
          <a:xfrm>
            <a:off x="12495987" y="1828800"/>
            <a:ext cx="11886426" cy="118872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463040 h 3429000"/>
              <a:gd name="connsiteX3" fmla="*/ 1463040 w 3429000"/>
              <a:gd name="connsiteY3" fmla="*/ 1463040 h 3429000"/>
              <a:gd name="connsiteX4" fmla="*/ 1463040 w 3429000"/>
              <a:gd name="connsiteY4" fmla="*/ 3429000 h 3429000"/>
              <a:gd name="connsiteX5" fmla="*/ 0 w 3429000"/>
              <a:gd name="connsiteY5" fmla="*/ 3429000 h 3429000"/>
              <a:gd name="connsiteX6" fmla="*/ 0 w 3429000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463040"/>
                </a:lnTo>
                <a:lnTo>
                  <a:pt x="1463040" y="1463040"/>
                </a:lnTo>
                <a:lnTo>
                  <a:pt x="146304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720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9873438-395A-4E89-BB82-A3F70EF5A5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828681" y="12713971"/>
            <a:ext cx="9262597" cy="730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D46CD2C-2234-4CB1-A059-A975BFC1A1C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400014"/>
            <a:fld id="{81D60167-4931-47E6-BA6A-407CBD079E47}" type="slidenum">
              <a:rPr lang="en-CA" smtClean="0"/>
              <a:pPr marL="400014"/>
              <a:t>‹#›</a:t>
            </a:fld>
            <a:endParaRPr lang="en-CA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9EE69F6-7C96-469F-B36B-70863BB21C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07011" y="4339988"/>
            <a:ext cx="9375402" cy="9376012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200"/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681" y="7885216"/>
            <a:ext cx="9262597" cy="27432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1200"/>
              </a:spcBef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320" indent="0" algn="ctr">
              <a:buNone/>
              <a:defRPr sz="4000"/>
            </a:lvl2pPr>
            <a:lvl3pPr marL="1828641" indent="0" algn="ctr">
              <a:buNone/>
              <a:defRPr sz="3600"/>
            </a:lvl3pPr>
            <a:lvl4pPr marL="2742961" indent="0" algn="ctr">
              <a:buNone/>
              <a:defRPr sz="3200"/>
            </a:lvl4pPr>
            <a:lvl5pPr marL="3657281" indent="0" algn="ctr">
              <a:buNone/>
              <a:defRPr sz="3200"/>
            </a:lvl5pPr>
            <a:lvl6pPr marL="4571601" indent="0" algn="ctr">
              <a:buNone/>
              <a:defRPr sz="3200"/>
            </a:lvl6pPr>
            <a:lvl7pPr marL="5485920" indent="0" algn="ctr">
              <a:buNone/>
              <a:defRPr sz="3200"/>
            </a:lvl7pPr>
            <a:lvl8pPr marL="6400240" indent="0" algn="ctr">
              <a:buNone/>
              <a:defRPr sz="3200"/>
            </a:lvl8pPr>
            <a:lvl9pPr marL="7314560" indent="0" algn="ctr">
              <a:buNone/>
              <a:defRPr sz="3200"/>
            </a:lvl9pPr>
          </a:lstStyle>
          <a:p>
            <a:r>
              <a:rPr lang="fr-CA" dirty="0"/>
              <a:t>Insérer du texte ici, au besoin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8681" y="2066544"/>
            <a:ext cx="9262597" cy="5676404"/>
          </a:xfrm>
        </p:spPr>
        <p:txBody>
          <a:bodyPr lIns="0" tIns="0" rIns="0" bIns="0" anchor="t">
            <a:normAutofit/>
          </a:bodyPr>
          <a:lstStyle>
            <a:lvl1pPr algn="l">
              <a:defRPr sz="119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/>
              <a:t>Insérer le titre de section ici</a:t>
            </a:r>
            <a:endParaRPr lang="fr-CA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1525BBF3-6F6D-4A73-B0BB-4213AA445614}"/>
              </a:ext>
            </a:extLst>
          </p:cNvPr>
          <p:cNvSpPr>
            <a:spLocks noChangeAspect="1"/>
          </p:cNvSpPr>
          <p:nvPr userDrawn="1"/>
        </p:nvSpPr>
        <p:spPr>
          <a:xfrm>
            <a:off x="12495987" y="1828800"/>
            <a:ext cx="11886426" cy="118872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463040 h 3429000"/>
              <a:gd name="connsiteX3" fmla="*/ 1463040 w 3429000"/>
              <a:gd name="connsiteY3" fmla="*/ 1463040 h 3429000"/>
              <a:gd name="connsiteX4" fmla="*/ 1463040 w 3429000"/>
              <a:gd name="connsiteY4" fmla="*/ 3429000 h 3429000"/>
              <a:gd name="connsiteX5" fmla="*/ 0 w 3429000"/>
              <a:gd name="connsiteY5" fmla="*/ 3429000 h 3429000"/>
              <a:gd name="connsiteX6" fmla="*/ 0 w 3429000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463040"/>
                </a:lnTo>
                <a:lnTo>
                  <a:pt x="1463040" y="1463040"/>
                </a:lnTo>
                <a:lnTo>
                  <a:pt x="146304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7200"/>
          </a:p>
        </p:txBody>
      </p:sp>
    </p:spTree>
    <p:extLst>
      <p:ext uri="{BB962C8B-B14F-4D97-AF65-F5344CB8AC3E}">
        <p14:creationId xmlns:p14="http://schemas.microsoft.com/office/powerpoint/2010/main" val="1823824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727" userDrawn="1">
          <p15:clr>
            <a:srgbClr val="FBAE40"/>
          </p15:clr>
        </p15:guide>
        <p15:guide id="3" orient="horz" pos="748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verture ou cloture - 03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0439752-0749-47AF-9236-787D02871D84}"/>
              </a:ext>
            </a:extLst>
          </p:cNvPr>
          <p:cNvSpPr/>
          <p:nvPr userDrawn="1"/>
        </p:nvSpPr>
        <p:spPr>
          <a:xfrm>
            <a:off x="16890281" y="6223380"/>
            <a:ext cx="7492132" cy="74926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7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DAB7CB-737B-41B8-8282-CE87CF949535}"/>
              </a:ext>
            </a:extLst>
          </p:cNvPr>
          <p:cNvSpPr/>
          <p:nvPr userDrawn="1"/>
        </p:nvSpPr>
        <p:spPr>
          <a:xfrm>
            <a:off x="18118821" y="7451685"/>
            <a:ext cx="6263592" cy="6264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720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3D59B62-0205-4BD6-8780-13085D07FB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672" y="1419366"/>
            <a:ext cx="11230785" cy="11166376"/>
          </a:xfrm>
          <a:prstGeom prst="rect">
            <a:avLst/>
          </a:prstGeom>
          <a:noFill/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FAEE786-0AF2-40EE-9EC4-7457606945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673" y="8780939"/>
            <a:ext cx="4934745" cy="493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93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  <p15:guide id="3" orient="horz" pos="748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ercalaire 2 - avec image - texte blanc - 02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79BA03E6-13EA-40C5-9BD2-AE643739F9CD}"/>
              </a:ext>
            </a:extLst>
          </p:cNvPr>
          <p:cNvSpPr>
            <a:spLocks noChangeAspect="1"/>
          </p:cNvSpPr>
          <p:nvPr/>
        </p:nvSpPr>
        <p:spPr>
          <a:xfrm>
            <a:off x="12495987" y="1828800"/>
            <a:ext cx="11886426" cy="118872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463040 h 3429000"/>
              <a:gd name="connsiteX3" fmla="*/ 1463040 w 3429000"/>
              <a:gd name="connsiteY3" fmla="*/ 1463040 h 3429000"/>
              <a:gd name="connsiteX4" fmla="*/ 1463040 w 3429000"/>
              <a:gd name="connsiteY4" fmla="*/ 3429000 h 3429000"/>
              <a:gd name="connsiteX5" fmla="*/ 0 w 3429000"/>
              <a:gd name="connsiteY5" fmla="*/ 3429000 h 3429000"/>
              <a:gd name="connsiteX6" fmla="*/ 0 w 3429000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463040"/>
                </a:lnTo>
                <a:lnTo>
                  <a:pt x="1463040" y="1463040"/>
                </a:lnTo>
                <a:lnTo>
                  <a:pt x="146304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720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9873438-395A-4E89-BB82-A3F70EF5A5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828681" y="12713971"/>
            <a:ext cx="9262597" cy="730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D46CD2C-2234-4CB1-A059-A975BFC1A1C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400014"/>
            <a:fld id="{81D60167-4931-47E6-BA6A-407CBD079E47}" type="slidenum">
              <a:rPr lang="en-CA" smtClean="0"/>
              <a:pPr marL="400014"/>
              <a:t>‹#›</a:t>
            </a:fld>
            <a:endParaRPr lang="en-CA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9EE69F6-7C96-469F-B36B-70863BB21C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07011" y="4339988"/>
            <a:ext cx="9375402" cy="9376012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200"/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681" y="7885216"/>
            <a:ext cx="9262597" cy="27432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1200"/>
              </a:spcBef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320" indent="0" algn="ctr">
              <a:buNone/>
              <a:defRPr sz="4000"/>
            </a:lvl2pPr>
            <a:lvl3pPr marL="1828641" indent="0" algn="ctr">
              <a:buNone/>
              <a:defRPr sz="3600"/>
            </a:lvl3pPr>
            <a:lvl4pPr marL="2742961" indent="0" algn="ctr">
              <a:buNone/>
              <a:defRPr sz="3200"/>
            </a:lvl4pPr>
            <a:lvl5pPr marL="3657281" indent="0" algn="ctr">
              <a:buNone/>
              <a:defRPr sz="3200"/>
            </a:lvl5pPr>
            <a:lvl6pPr marL="4571601" indent="0" algn="ctr">
              <a:buNone/>
              <a:defRPr sz="3200"/>
            </a:lvl6pPr>
            <a:lvl7pPr marL="5485920" indent="0" algn="ctr">
              <a:buNone/>
              <a:defRPr sz="3200"/>
            </a:lvl7pPr>
            <a:lvl8pPr marL="6400240" indent="0" algn="ctr">
              <a:buNone/>
              <a:defRPr sz="3200"/>
            </a:lvl8pPr>
            <a:lvl9pPr marL="7314560" indent="0" algn="ctr">
              <a:buNone/>
              <a:defRPr sz="3200"/>
            </a:lvl9pPr>
          </a:lstStyle>
          <a:p>
            <a:r>
              <a:rPr lang="fr-CA" dirty="0"/>
              <a:t>Insérer du texte ici, au besoin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8681" y="2066544"/>
            <a:ext cx="9262597" cy="5676404"/>
          </a:xfrm>
        </p:spPr>
        <p:txBody>
          <a:bodyPr lIns="0" tIns="0" rIns="0" bIns="0" anchor="t">
            <a:normAutofit/>
          </a:bodyPr>
          <a:lstStyle>
            <a:lvl1pPr algn="l">
              <a:defRPr sz="119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/>
              <a:t>Insérer le titre de section ici</a:t>
            </a:r>
            <a:endParaRPr lang="fr-CA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E2400F2B-787D-469C-9D40-9079201F0489}"/>
              </a:ext>
            </a:extLst>
          </p:cNvPr>
          <p:cNvSpPr>
            <a:spLocks noChangeAspect="1"/>
          </p:cNvSpPr>
          <p:nvPr userDrawn="1"/>
        </p:nvSpPr>
        <p:spPr>
          <a:xfrm>
            <a:off x="12495987" y="1828800"/>
            <a:ext cx="11886426" cy="118872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463040 h 3429000"/>
              <a:gd name="connsiteX3" fmla="*/ 1463040 w 3429000"/>
              <a:gd name="connsiteY3" fmla="*/ 1463040 h 3429000"/>
              <a:gd name="connsiteX4" fmla="*/ 1463040 w 3429000"/>
              <a:gd name="connsiteY4" fmla="*/ 3429000 h 3429000"/>
              <a:gd name="connsiteX5" fmla="*/ 0 w 3429000"/>
              <a:gd name="connsiteY5" fmla="*/ 3429000 h 3429000"/>
              <a:gd name="connsiteX6" fmla="*/ 0 w 3429000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463040"/>
                </a:lnTo>
                <a:lnTo>
                  <a:pt x="1463040" y="1463040"/>
                </a:lnTo>
                <a:lnTo>
                  <a:pt x="146304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7200"/>
          </a:p>
        </p:txBody>
      </p:sp>
    </p:spTree>
    <p:extLst>
      <p:ext uri="{BB962C8B-B14F-4D97-AF65-F5344CB8AC3E}">
        <p14:creationId xmlns:p14="http://schemas.microsoft.com/office/powerpoint/2010/main" val="3013570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727" userDrawn="1">
          <p15:clr>
            <a:srgbClr val="FBAE40"/>
          </p15:clr>
        </p15:guide>
        <p15:guide id="3" orient="horz" pos="7488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3 - sans image - texte blanc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FD25073B-D837-4A2F-8AD8-20AF9B85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778" y="12712703"/>
            <a:ext cx="820747" cy="730250"/>
          </a:xfrm>
        </p:spPr>
        <p:txBody>
          <a:bodyPr lIns="0" tIns="0" rIns="0" bIns="0" anchor="t"/>
          <a:lstStyle>
            <a:lvl1pPr algn="ctr"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400014"/>
            <a:fld id="{81D60167-4931-47E6-BA6A-407CBD079E47}" type="slidenum">
              <a:rPr lang="en-CA" smtClean="0"/>
              <a:pPr marL="400014"/>
              <a:t>‹#›</a:t>
            </a:fld>
            <a:endParaRPr lang="en-CA" dirty="0"/>
          </a:p>
        </p:txBody>
      </p:sp>
      <p:sp>
        <p:nvSpPr>
          <p:cNvPr id="9" name="Espace réservé du pied de page 4" hidden="1">
            <a:extLst>
              <a:ext uri="{FF2B5EF4-FFF2-40B4-BE49-F238E27FC236}">
                <a16:creationId xmlns:a16="http://schemas.microsoft.com/office/drawing/2014/main" id="{65A539F8-1B14-41F7-8B28-8EF84A836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684" y="12712703"/>
            <a:ext cx="4396432" cy="730250"/>
          </a:xfrm>
        </p:spPr>
        <p:txBody>
          <a:bodyPr lIns="0" tIns="0" rIns="0" bIns="0" anchor="t"/>
          <a:lstStyle>
            <a:lvl1pPr algn="l"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/>
              <a:t>Université de Montréal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9ABF8186-E553-46C8-981E-1EF51140EC50}"/>
              </a:ext>
            </a:extLst>
          </p:cNvPr>
          <p:cNvSpPr/>
          <p:nvPr/>
        </p:nvSpPr>
        <p:spPr>
          <a:xfrm>
            <a:off x="10667308" y="2"/>
            <a:ext cx="13715107" cy="13716000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 sz="7200">
              <a:solidFill>
                <a:schemeClr val="tx1"/>
              </a:solidFill>
            </a:endParaRP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090CFF3D-2185-49CF-934B-C22839967D95}"/>
              </a:ext>
            </a:extLst>
          </p:cNvPr>
          <p:cNvSpPr>
            <a:spLocks noChangeAspect="1"/>
          </p:cNvSpPr>
          <p:nvPr/>
        </p:nvSpPr>
        <p:spPr>
          <a:xfrm>
            <a:off x="16477181" y="5810255"/>
            <a:ext cx="7905235" cy="790575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730828 h 3429000"/>
              <a:gd name="connsiteX3" fmla="*/ 1730828 w 3429000"/>
              <a:gd name="connsiteY3" fmla="*/ 1730828 h 3429000"/>
              <a:gd name="connsiteX4" fmla="*/ 1730828 w 3429000"/>
              <a:gd name="connsiteY4" fmla="*/ 3429000 h 3429000"/>
              <a:gd name="connsiteX5" fmla="*/ 0 w 3429000"/>
              <a:gd name="connsiteY5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730828"/>
                </a:lnTo>
                <a:lnTo>
                  <a:pt x="1730828" y="1730828"/>
                </a:lnTo>
                <a:lnTo>
                  <a:pt x="1730828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 sz="720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681" y="7885216"/>
            <a:ext cx="7771894" cy="27432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1200"/>
              </a:spcBef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320" indent="0" algn="ctr">
              <a:buNone/>
              <a:defRPr sz="4000"/>
            </a:lvl2pPr>
            <a:lvl3pPr marL="1828641" indent="0" algn="ctr">
              <a:buNone/>
              <a:defRPr sz="3600"/>
            </a:lvl3pPr>
            <a:lvl4pPr marL="2742961" indent="0" algn="ctr">
              <a:buNone/>
              <a:defRPr sz="3200"/>
            </a:lvl4pPr>
            <a:lvl5pPr marL="3657281" indent="0" algn="ctr">
              <a:buNone/>
              <a:defRPr sz="3200"/>
            </a:lvl5pPr>
            <a:lvl6pPr marL="4571601" indent="0" algn="ctr">
              <a:buNone/>
              <a:defRPr sz="3200"/>
            </a:lvl6pPr>
            <a:lvl7pPr marL="5485920" indent="0" algn="ctr">
              <a:buNone/>
              <a:defRPr sz="3200"/>
            </a:lvl7pPr>
            <a:lvl8pPr marL="6400240" indent="0" algn="ctr">
              <a:buNone/>
              <a:defRPr sz="3200"/>
            </a:lvl8pPr>
            <a:lvl9pPr marL="7314560" indent="0" algn="ctr">
              <a:buNone/>
              <a:defRPr sz="3200"/>
            </a:lvl9pPr>
          </a:lstStyle>
          <a:p>
            <a:r>
              <a:rPr lang="fr-CA" dirty="0"/>
              <a:t>Insérer du texte ici, au besoin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8681" y="2066544"/>
            <a:ext cx="7771894" cy="5676404"/>
          </a:xfrm>
        </p:spPr>
        <p:txBody>
          <a:bodyPr lIns="0" tIns="0" rIns="0" bIns="0" anchor="t">
            <a:normAutofit/>
          </a:bodyPr>
          <a:lstStyle>
            <a:lvl1pPr algn="l">
              <a:defRPr sz="119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Insérer le titre de la section ici</a:t>
            </a:r>
            <a:endParaRPr lang="fr-CA" dirty="0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AEC6547C-112A-4706-BE31-082B02C64715}"/>
              </a:ext>
            </a:extLst>
          </p:cNvPr>
          <p:cNvSpPr/>
          <p:nvPr userDrawn="1"/>
        </p:nvSpPr>
        <p:spPr>
          <a:xfrm>
            <a:off x="10667308" y="2"/>
            <a:ext cx="13715107" cy="13716000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 sz="7200">
              <a:solidFill>
                <a:schemeClr val="tx1"/>
              </a:solidFill>
            </a:endParaRP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D037A583-4D6A-486F-8F1B-FD44F0BA39E8}"/>
              </a:ext>
            </a:extLst>
          </p:cNvPr>
          <p:cNvSpPr>
            <a:spLocks noChangeAspect="1"/>
          </p:cNvSpPr>
          <p:nvPr userDrawn="1"/>
        </p:nvSpPr>
        <p:spPr>
          <a:xfrm>
            <a:off x="16477181" y="5810255"/>
            <a:ext cx="7905235" cy="790575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730828 h 3429000"/>
              <a:gd name="connsiteX3" fmla="*/ 1730828 w 3429000"/>
              <a:gd name="connsiteY3" fmla="*/ 1730828 h 3429000"/>
              <a:gd name="connsiteX4" fmla="*/ 1730828 w 3429000"/>
              <a:gd name="connsiteY4" fmla="*/ 3429000 h 3429000"/>
              <a:gd name="connsiteX5" fmla="*/ 0 w 3429000"/>
              <a:gd name="connsiteY5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730828"/>
                </a:lnTo>
                <a:lnTo>
                  <a:pt x="1730828" y="1730828"/>
                </a:lnTo>
                <a:lnTo>
                  <a:pt x="1730828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 sz="7200"/>
          </a:p>
        </p:txBody>
      </p:sp>
      <p:pic>
        <p:nvPicPr>
          <p:cNvPr id="13" name="Image 12" hidden="1">
            <a:extLst>
              <a:ext uri="{FF2B5EF4-FFF2-40B4-BE49-F238E27FC236}">
                <a16:creationId xmlns:a16="http://schemas.microsoft.com/office/drawing/2014/main" id="{03654ED4-2D1D-4158-BEC4-B525D0EA67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891" y="10536852"/>
            <a:ext cx="2649210" cy="263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52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727" userDrawn="1">
          <p15:clr>
            <a:srgbClr val="FBAE40"/>
          </p15:clr>
        </p15:guide>
        <p15:guide id="3" orient="horz" pos="7488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3 - sans image - fond blanc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681" y="7885216"/>
            <a:ext cx="7771894" cy="27432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1200"/>
              </a:spcBef>
              <a:buNone/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320" indent="0" algn="ctr">
              <a:buNone/>
              <a:defRPr sz="4000"/>
            </a:lvl2pPr>
            <a:lvl3pPr marL="1828641" indent="0" algn="ctr">
              <a:buNone/>
              <a:defRPr sz="3600"/>
            </a:lvl3pPr>
            <a:lvl4pPr marL="2742961" indent="0" algn="ctr">
              <a:buNone/>
              <a:defRPr sz="3200"/>
            </a:lvl4pPr>
            <a:lvl5pPr marL="3657281" indent="0" algn="ctr">
              <a:buNone/>
              <a:defRPr sz="3200"/>
            </a:lvl5pPr>
            <a:lvl6pPr marL="4571601" indent="0" algn="ctr">
              <a:buNone/>
              <a:defRPr sz="3200"/>
            </a:lvl6pPr>
            <a:lvl7pPr marL="5485920" indent="0" algn="ctr">
              <a:buNone/>
              <a:defRPr sz="3200"/>
            </a:lvl7pPr>
            <a:lvl8pPr marL="6400240" indent="0" algn="ctr">
              <a:buNone/>
              <a:defRPr sz="3200"/>
            </a:lvl8pPr>
            <a:lvl9pPr marL="7314560" indent="0" algn="ctr">
              <a:buNone/>
              <a:defRPr sz="3200"/>
            </a:lvl9pPr>
          </a:lstStyle>
          <a:p>
            <a:r>
              <a:rPr lang="fr-CA" dirty="0"/>
              <a:t>Insérer du texte ici, au besoin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8681" y="2066544"/>
            <a:ext cx="7771894" cy="5676404"/>
          </a:xfrm>
        </p:spPr>
        <p:txBody>
          <a:bodyPr lIns="0" tIns="0" rIns="0" bIns="0" anchor="t">
            <a:normAutofit/>
          </a:bodyPr>
          <a:lstStyle>
            <a:lvl1pPr algn="l">
              <a:defRPr sz="11999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dirty="0"/>
              <a:t>Insérer le titre de la section ici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9ABF8186-E553-46C8-981E-1EF51140EC50}"/>
              </a:ext>
            </a:extLst>
          </p:cNvPr>
          <p:cNvSpPr/>
          <p:nvPr/>
        </p:nvSpPr>
        <p:spPr>
          <a:xfrm>
            <a:off x="10667308" y="2"/>
            <a:ext cx="13715107" cy="13716000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 sz="7200">
              <a:solidFill>
                <a:schemeClr val="tx1"/>
              </a:solidFill>
            </a:endParaRP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090CFF3D-2185-49CF-934B-C22839967D95}"/>
              </a:ext>
            </a:extLst>
          </p:cNvPr>
          <p:cNvSpPr>
            <a:spLocks noChangeAspect="1"/>
          </p:cNvSpPr>
          <p:nvPr/>
        </p:nvSpPr>
        <p:spPr>
          <a:xfrm>
            <a:off x="16477181" y="5810255"/>
            <a:ext cx="7905235" cy="790575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730828 h 3429000"/>
              <a:gd name="connsiteX3" fmla="*/ 1730828 w 3429000"/>
              <a:gd name="connsiteY3" fmla="*/ 1730828 h 3429000"/>
              <a:gd name="connsiteX4" fmla="*/ 1730828 w 3429000"/>
              <a:gd name="connsiteY4" fmla="*/ 3429000 h 3429000"/>
              <a:gd name="connsiteX5" fmla="*/ 0 w 3429000"/>
              <a:gd name="connsiteY5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730828"/>
                </a:lnTo>
                <a:lnTo>
                  <a:pt x="1730828" y="1730828"/>
                </a:lnTo>
                <a:lnTo>
                  <a:pt x="1730828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 sz="7200"/>
          </a:p>
        </p:txBody>
      </p:sp>
      <p:sp>
        <p:nvSpPr>
          <p:cNvPr id="9" name="Espace réservé du pied de page 4" hidden="1">
            <a:extLst>
              <a:ext uri="{FF2B5EF4-FFF2-40B4-BE49-F238E27FC236}">
                <a16:creationId xmlns:a16="http://schemas.microsoft.com/office/drawing/2014/main" id="{65A539F8-1B14-41F7-8B28-8EF84A836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684" y="12712703"/>
            <a:ext cx="4396432" cy="730250"/>
          </a:xfrm>
        </p:spPr>
        <p:txBody>
          <a:bodyPr lIns="0" tIns="0" rIns="0" bIns="0" anchor="t"/>
          <a:lstStyle>
            <a:lvl1pPr algn="l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/>
              <a:t>Université de Montréal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FD25073B-D837-4A2F-8AD8-20AF9B85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778" y="12712703"/>
            <a:ext cx="820747" cy="730250"/>
          </a:xfrm>
        </p:spPr>
        <p:txBody>
          <a:bodyPr lIns="0" tIns="0" rIns="0" bIns="0" anchor="t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400014"/>
            <a:fld id="{81D60167-4931-47E6-BA6A-407CBD079E47}" type="slidenum">
              <a:rPr lang="en-CA" smtClean="0"/>
              <a:pPr marL="400014"/>
              <a:t>‹#›</a:t>
            </a:fld>
            <a:endParaRPr lang="en-CA" dirty="0"/>
          </a:p>
        </p:txBody>
      </p:sp>
      <p:pic>
        <p:nvPicPr>
          <p:cNvPr id="8" name="Logo UdeM - blanc">
            <a:extLst>
              <a:ext uri="{FF2B5EF4-FFF2-40B4-BE49-F238E27FC236}">
                <a16:creationId xmlns:a16="http://schemas.microsoft.com/office/drawing/2014/main" id="{FEDB4A1E-DAFC-47CC-B62B-D0B4C601F5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1010" y="12459402"/>
            <a:ext cx="1962436" cy="775148"/>
          </a:xfrm>
          <a:prstGeom prst="rect">
            <a:avLst/>
          </a:prstGeom>
        </p:spPr>
      </p:pic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6BA88E08-A695-444A-92EA-18896790846F}"/>
              </a:ext>
            </a:extLst>
          </p:cNvPr>
          <p:cNvSpPr/>
          <p:nvPr userDrawn="1"/>
        </p:nvSpPr>
        <p:spPr>
          <a:xfrm>
            <a:off x="10667308" y="2"/>
            <a:ext cx="13715107" cy="13716000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 sz="7200">
              <a:solidFill>
                <a:schemeClr val="tx1"/>
              </a:solidFill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FACD23AD-AF36-4181-94AA-1413858DEE53}"/>
              </a:ext>
            </a:extLst>
          </p:cNvPr>
          <p:cNvSpPr>
            <a:spLocks noChangeAspect="1"/>
          </p:cNvSpPr>
          <p:nvPr userDrawn="1"/>
        </p:nvSpPr>
        <p:spPr>
          <a:xfrm>
            <a:off x="16477181" y="5810255"/>
            <a:ext cx="7905235" cy="790575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730828 h 3429000"/>
              <a:gd name="connsiteX3" fmla="*/ 1730828 w 3429000"/>
              <a:gd name="connsiteY3" fmla="*/ 1730828 h 3429000"/>
              <a:gd name="connsiteX4" fmla="*/ 1730828 w 3429000"/>
              <a:gd name="connsiteY4" fmla="*/ 3429000 h 3429000"/>
              <a:gd name="connsiteX5" fmla="*/ 0 w 3429000"/>
              <a:gd name="connsiteY5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730828"/>
                </a:lnTo>
                <a:lnTo>
                  <a:pt x="1730828" y="1730828"/>
                </a:lnTo>
                <a:lnTo>
                  <a:pt x="1730828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 sz="7200"/>
          </a:p>
        </p:txBody>
      </p:sp>
      <p:pic>
        <p:nvPicPr>
          <p:cNvPr id="13" name="Logo UdeM - blanc">
            <a:extLst>
              <a:ext uri="{FF2B5EF4-FFF2-40B4-BE49-F238E27FC236}">
                <a16:creationId xmlns:a16="http://schemas.microsoft.com/office/drawing/2014/main" id="{680EE163-63BE-4AD1-AC29-4E1A209099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1010" y="12459402"/>
            <a:ext cx="1962436" cy="775148"/>
          </a:xfrm>
          <a:prstGeom prst="rect">
            <a:avLst/>
          </a:prstGeom>
        </p:spPr>
      </p:pic>
      <p:pic>
        <p:nvPicPr>
          <p:cNvPr id="15" name="Image 14" hidden="1">
            <a:extLst>
              <a:ext uri="{FF2B5EF4-FFF2-40B4-BE49-F238E27FC236}">
                <a16:creationId xmlns:a16="http://schemas.microsoft.com/office/drawing/2014/main" id="{3ED5ABA7-32AC-40AB-972E-E506197F82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888" y="10536852"/>
            <a:ext cx="2649208" cy="263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40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727" userDrawn="1">
          <p15:clr>
            <a:srgbClr val="FBAE40"/>
          </p15:clr>
        </p15:guide>
        <p15:guide id="3" orient="horz" pos="7488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69E0-3B3C-4B6E-9006-7D971431E6F9}" type="datetimeFigureOut">
              <a:rPr lang="fr-FR" smtClean="0"/>
              <a:pPr/>
              <a:t>04/06/2024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96B4-B644-476E-92BB-99962DB875E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8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14:prism isContent="1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verture ou cloture - 04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BEF4FA5-C64B-4F43-B74D-25835A129760}"/>
              </a:ext>
            </a:extLst>
          </p:cNvPr>
          <p:cNvSpPr/>
          <p:nvPr/>
        </p:nvSpPr>
        <p:spPr>
          <a:xfrm>
            <a:off x="0" y="3"/>
            <a:ext cx="11886426" cy="118872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720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537329A-0ACD-4535-A308-ECFF851EE8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91" y="2752845"/>
            <a:ext cx="7846831" cy="784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03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  <p15:guide id="3" orient="horz" pos="748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présentation - avec image - 01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736C25CD-C8F2-4E89-BB5D-B8D8DB3D23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5112" y="9787121"/>
            <a:ext cx="9690827" cy="2212974"/>
          </a:xfrm>
        </p:spPr>
        <p:txBody>
          <a:bodyPr lIns="0" tIns="118872" rIns="0" bIns="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32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828641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2742961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3657281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112" y="5943600"/>
            <a:ext cx="9692011" cy="3537284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1200"/>
              </a:spcBef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320" indent="0" algn="ctr">
              <a:buNone/>
              <a:defRPr sz="4000"/>
            </a:lvl2pPr>
            <a:lvl3pPr marL="1828641" indent="0" algn="ctr">
              <a:buNone/>
              <a:defRPr sz="3600"/>
            </a:lvl3pPr>
            <a:lvl4pPr marL="2742961" indent="0" algn="ctr">
              <a:buNone/>
              <a:defRPr sz="3200"/>
            </a:lvl4pPr>
            <a:lvl5pPr marL="3657281" indent="0" algn="ctr">
              <a:buNone/>
              <a:defRPr sz="3200"/>
            </a:lvl5pPr>
            <a:lvl6pPr marL="4571601" indent="0" algn="ctr">
              <a:buNone/>
              <a:defRPr sz="3200"/>
            </a:lvl6pPr>
            <a:lvl7pPr marL="5485920" indent="0" algn="ctr">
              <a:buNone/>
              <a:defRPr sz="3200"/>
            </a:lvl7pPr>
            <a:lvl8pPr marL="6400240" indent="0" algn="ctr">
              <a:buNone/>
              <a:defRPr sz="3200"/>
            </a:lvl8pPr>
            <a:lvl9pPr marL="7314560" indent="0" algn="ctr">
              <a:buNone/>
              <a:defRPr sz="3200"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112" y="1371600"/>
            <a:ext cx="9692011" cy="4265768"/>
          </a:xfrm>
        </p:spPr>
        <p:txBody>
          <a:bodyPr lIns="0" tIns="0" rIns="0" bIns="0" anchor="b">
            <a:normAutofit/>
          </a:bodyPr>
          <a:lstStyle>
            <a:lvl1pPr algn="l">
              <a:defRPr sz="8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pic>
        <p:nvPicPr>
          <p:cNvPr id="17" name="Image-umontreal" hidden="1">
            <a:extLst>
              <a:ext uri="{FF2B5EF4-FFF2-40B4-BE49-F238E27FC236}">
                <a16:creationId xmlns:a16="http://schemas.microsoft.com/office/drawing/2014/main" id="{76FBD988-D861-4D8E-A2FD-72BD3ED60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488" y="12045183"/>
            <a:ext cx="10745507" cy="1970138"/>
          </a:xfrm>
          <a:prstGeom prst="rect">
            <a:avLst/>
          </a:prstGeom>
        </p:spPr>
      </p:pic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9EE69F6-7C96-469F-B36B-70863BB21C7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5"/>
            <a:ext cx="11886426" cy="11887198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3600"/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9" name="Carré-couleur" hidden="1">
            <a:extLst>
              <a:ext uri="{FF2B5EF4-FFF2-40B4-BE49-F238E27FC236}">
                <a16:creationId xmlns:a16="http://schemas.microsoft.com/office/drawing/2014/main" id="{F859E84F-1D85-4121-99DF-923E7A668073}"/>
              </a:ext>
            </a:extLst>
          </p:cNvPr>
          <p:cNvSpPr/>
          <p:nvPr/>
        </p:nvSpPr>
        <p:spPr>
          <a:xfrm>
            <a:off x="0" y="0"/>
            <a:ext cx="685755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7200"/>
          </a:p>
        </p:txBody>
      </p:sp>
      <p:pic>
        <p:nvPicPr>
          <p:cNvPr id="8" name="Logo-UdeM-Monde" hidden="1">
            <a:extLst>
              <a:ext uri="{FF2B5EF4-FFF2-40B4-BE49-F238E27FC236}">
                <a16:creationId xmlns:a16="http://schemas.microsoft.com/office/drawing/2014/main" id="{262609BC-1EC4-4E92-9286-E0ECE80CC0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-1"/>
            <a:ext cx="5028875" cy="502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76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727" userDrawn="1">
          <p15:clr>
            <a:srgbClr val="FBAE40"/>
          </p15:clr>
        </p15:guide>
        <p15:guide id="3" orient="horz" pos="748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présentation - avec image - 02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-type-UdeM">
            <a:extLst>
              <a:ext uri="{FF2B5EF4-FFF2-40B4-BE49-F238E27FC236}">
                <a16:creationId xmlns:a16="http://schemas.microsoft.com/office/drawing/2014/main" id="{F3F31CBE-7784-443F-97D0-C40CC07F0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91368" y="6331484"/>
            <a:ext cx="7914785" cy="7915300"/>
          </a:xfrm>
          <a:prstGeom prst="rect">
            <a:avLst/>
          </a:prstGeom>
        </p:spPr>
      </p:pic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736C25CD-C8F2-4E89-BB5D-B8D8DB3D23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91200" y="9787121"/>
            <a:ext cx="8314735" cy="2212974"/>
          </a:xfrm>
        </p:spPr>
        <p:txBody>
          <a:bodyPr lIns="0" tIns="118872" rIns="0" bIns="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32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828641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2742961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3657281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9EE69F6-7C96-469F-B36B-70863BB21C7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" y="0"/>
            <a:ext cx="13715109" cy="13716000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3600"/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91368" y="5943600"/>
            <a:ext cx="8315751" cy="3537284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1200"/>
              </a:spcBef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320" indent="0" algn="ctr">
              <a:buNone/>
              <a:defRPr sz="4000"/>
            </a:lvl2pPr>
            <a:lvl3pPr marL="1828641" indent="0" algn="ctr">
              <a:buNone/>
              <a:defRPr sz="3600"/>
            </a:lvl3pPr>
            <a:lvl4pPr marL="2742961" indent="0" algn="ctr">
              <a:buNone/>
              <a:defRPr sz="3200"/>
            </a:lvl4pPr>
            <a:lvl5pPr marL="3657281" indent="0" algn="ctr">
              <a:buNone/>
              <a:defRPr sz="3200"/>
            </a:lvl5pPr>
            <a:lvl6pPr marL="4571601" indent="0" algn="ctr">
              <a:buNone/>
              <a:defRPr sz="3200"/>
            </a:lvl6pPr>
            <a:lvl7pPr marL="5485920" indent="0" algn="ctr">
              <a:buNone/>
              <a:defRPr sz="3200"/>
            </a:lvl7pPr>
            <a:lvl8pPr marL="6400240" indent="0" algn="ctr">
              <a:buNone/>
              <a:defRPr sz="3200"/>
            </a:lvl8pPr>
            <a:lvl9pPr marL="7314560" indent="0" algn="ctr">
              <a:buNone/>
              <a:defRPr sz="3200"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91368" y="1371600"/>
            <a:ext cx="8315751" cy="4265768"/>
          </a:xfrm>
        </p:spPr>
        <p:txBody>
          <a:bodyPr lIns="0" tIns="0" rIns="0" bIns="0" anchor="b">
            <a:normAutofit/>
          </a:bodyPr>
          <a:lstStyle>
            <a:lvl1pPr algn="l">
              <a:defRPr sz="8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97523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727" userDrawn="1">
          <p15:clr>
            <a:srgbClr val="FBAE40"/>
          </p15:clr>
        </p15:guide>
        <p15:guide id="3" orient="horz" pos="74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présentation - sans image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-LogoUdeM-type" hidden="1">
            <a:extLst>
              <a:ext uri="{FF2B5EF4-FFF2-40B4-BE49-F238E27FC236}">
                <a16:creationId xmlns:a16="http://schemas.microsoft.com/office/drawing/2014/main" id="{5C0550EF-06EE-41E4-98BB-222B8A9F88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74691" y="3633020"/>
            <a:ext cx="10747016" cy="10747716"/>
          </a:xfrm>
          <a:prstGeom prst="rect">
            <a:avLst/>
          </a:prstGeom>
        </p:spPr>
      </p:pic>
      <p:pic>
        <p:nvPicPr>
          <p:cNvPr id="17" name="Image-umontreal" hidden="1">
            <a:extLst>
              <a:ext uri="{FF2B5EF4-FFF2-40B4-BE49-F238E27FC236}">
                <a16:creationId xmlns:a16="http://schemas.microsoft.com/office/drawing/2014/main" id="{76FBD988-D861-4D8E-A2FD-72BD3ED60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488" y="12045183"/>
            <a:ext cx="10745507" cy="1970138"/>
          </a:xfrm>
          <a:prstGeom prst="rect">
            <a:avLst/>
          </a:prstGeom>
        </p:spPr>
      </p:pic>
      <p:sp>
        <p:nvSpPr>
          <p:cNvPr id="10" name="Espace réservé du texte : date">
            <a:extLst>
              <a:ext uri="{FF2B5EF4-FFF2-40B4-BE49-F238E27FC236}">
                <a16:creationId xmlns:a16="http://schemas.microsoft.com/office/drawing/2014/main" id="{E0B19E6A-58D1-42A7-8AA0-67C31FBA81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718" y="11343866"/>
            <a:ext cx="12875266" cy="1378220"/>
          </a:xfrm>
        </p:spPr>
        <p:txBody>
          <a:bodyPr lIns="0" tIns="0" rIns="0" bIns="0" anchor="b">
            <a:normAutofit/>
          </a:bodyPr>
          <a:lstStyle>
            <a:lvl1pPr marL="0" indent="0" algn="r">
              <a:spcBef>
                <a:spcPts val="0"/>
              </a:spcBef>
              <a:spcAft>
                <a:spcPts val="1200"/>
              </a:spcAft>
              <a:buFontTx/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32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828641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2742961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3657281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20720" y="6716330"/>
            <a:ext cx="12875262" cy="3537284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320" indent="0" algn="ctr">
              <a:buNone/>
              <a:defRPr sz="4000"/>
            </a:lvl2pPr>
            <a:lvl3pPr marL="1828641" indent="0" algn="ctr">
              <a:buNone/>
              <a:defRPr sz="3600"/>
            </a:lvl3pPr>
            <a:lvl4pPr marL="2742961" indent="0" algn="ctr">
              <a:buNone/>
              <a:defRPr sz="3200"/>
            </a:lvl4pPr>
            <a:lvl5pPr marL="3657281" indent="0" algn="ctr">
              <a:buNone/>
              <a:defRPr sz="3200"/>
            </a:lvl5pPr>
            <a:lvl6pPr marL="4571601" indent="0" algn="ctr">
              <a:buNone/>
              <a:defRPr sz="3200"/>
            </a:lvl6pPr>
            <a:lvl7pPr marL="5485920" indent="0" algn="ctr">
              <a:buNone/>
              <a:defRPr sz="3200"/>
            </a:lvl7pPr>
            <a:lvl8pPr marL="6400240" indent="0" algn="ctr">
              <a:buNone/>
              <a:defRPr sz="3200"/>
            </a:lvl8pPr>
            <a:lvl9pPr marL="7314560" indent="0" algn="ctr">
              <a:buNone/>
              <a:defRPr sz="3200"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0721" y="1803047"/>
            <a:ext cx="12875264" cy="4868214"/>
          </a:xfrm>
        </p:spPr>
        <p:txBody>
          <a:bodyPr lIns="0" tIns="0" rIns="0" bIns="0" anchor="b">
            <a:normAutofit/>
          </a:bodyPr>
          <a:lstStyle>
            <a:lvl1pPr algn="r">
              <a:defRPr sz="107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13" name="forme - carre couleur - arrie-plan">
            <a:extLst>
              <a:ext uri="{FF2B5EF4-FFF2-40B4-BE49-F238E27FC236}">
                <a16:creationId xmlns:a16="http://schemas.microsoft.com/office/drawing/2014/main" id="{6C4C09A0-3500-45D8-81BB-07F054643904}"/>
              </a:ext>
            </a:extLst>
          </p:cNvPr>
          <p:cNvSpPr>
            <a:spLocks noChangeAspect="1"/>
          </p:cNvSpPr>
          <p:nvPr userDrawn="1"/>
        </p:nvSpPr>
        <p:spPr>
          <a:xfrm>
            <a:off x="2" y="0"/>
            <a:ext cx="9513985" cy="95146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endParaRPr lang="fr-CA" sz="7200"/>
          </a:p>
        </p:txBody>
      </p:sp>
      <p:sp>
        <p:nvSpPr>
          <p:cNvPr id="9" name="forme - carre couleur premier plan - orange">
            <a:extLst>
              <a:ext uri="{FF2B5EF4-FFF2-40B4-BE49-F238E27FC236}">
                <a16:creationId xmlns:a16="http://schemas.microsoft.com/office/drawing/2014/main" id="{F859E84F-1D85-4121-99DF-923E7A668073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400383" cy="6400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endParaRPr lang="fr-CA" sz="720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736C25CD-C8F2-4E89-BB5D-B8D8DB3D23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733" y="4145499"/>
            <a:ext cx="5568674" cy="1546966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FontTx/>
              <a:buNone/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32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828641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2742961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3657281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8" name="Image - logo UdeM Monde">
            <a:extLst>
              <a:ext uri="{FF2B5EF4-FFF2-40B4-BE49-F238E27FC236}">
                <a16:creationId xmlns:a16="http://schemas.microsoft.com/office/drawing/2014/main" id="{262609BC-1EC4-4E92-9286-E0ECE80CC0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019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61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727" userDrawn="1">
          <p15:clr>
            <a:srgbClr val="FBAE40"/>
          </p15:clr>
        </p15:guide>
        <p15:guide id="3" orient="horz" pos="7488" userDrawn="1">
          <p15:clr>
            <a:srgbClr val="FBAE40"/>
          </p15:clr>
        </p15:guide>
        <p15:guide id="4" pos="480" userDrawn="1">
          <p15:clr>
            <a:srgbClr val="FBAE40"/>
          </p15:clr>
        </p15:guide>
        <p15:guide id="5" orient="horz" pos="3168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81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/ Contenu - 1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ED75104-D63D-41EC-AB37-DB2D145C2B6C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19297396" y="12712703"/>
            <a:ext cx="3561116" cy="730250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39127E-F6A2-4969-A071-47D63AFB405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ABDD7D-8BCB-40FF-A16F-3BEE20511D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400014"/>
            <a:fld id="{81D60167-4931-47E6-BA6A-407CBD079E47}" type="slidenum">
              <a:rPr lang="en-CA" smtClean="0"/>
              <a:pPr marL="400014"/>
              <a:t>‹#›</a:t>
            </a:fld>
            <a:endParaRPr lang="en-CA" dirty="0"/>
          </a:p>
        </p:txBody>
      </p:sp>
      <p:sp>
        <p:nvSpPr>
          <p:cNvPr id="10" name="Espace réservé du contenu - colonne gauche">
            <a:extLst>
              <a:ext uri="{FF2B5EF4-FFF2-40B4-BE49-F238E27FC236}">
                <a16:creationId xmlns:a16="http://schemas.microsoft.com/office/drawing/2014/main" id="{66E8FCCD-DB32-4577-97E1-0197C58C2FA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828677" y="4283247"/>
            <a:ext cx="20115491" cy="7969718"/>
          </a:xfrm>
        </p:spPr>
        <p:txBody>
          <a:bodyPr/>
          <a:lstStyle>
            <a:lvl1pPr>
              <a:spcBef>
                <a:spcPts val="1200"/>
              </a:spcBef>
              <a:defRPr b="1">
                <a:solidFill>
                  <a:schemeClr val="accent4"/>
                </a:solidFill>
              </a:defRPr>
            </a:lvl1pPr>
            <a:lvl2pPr marL="0" indent="0">
              <a:buNone/>
              <a:defRPr sz="3200"/>
            </a:lvl2pPr>
            <a:lvl3pPr marL="457161" indent="-457161">
              <a:buSzPct val="100000"/>
              <a:buFont typeface="Arial" panose="020B0604020202020204" pitchFamily="34" charset="0"/>
              <a:buChar char="•"/>
              <a:defRPr sz="3200"/>
            </a:lvl3pPr>
            <a:lvl4pPr marL="914320" indent="-457161">
              <a:spcAft>
                <a:spcPts val="1000"/>
              </a:spcAft>
              <a:buSzPct val="100000"/>
              <a:buFont typeface="Symbol" panose="05050102010706020507" pitchFamily="18" charset="2"/>
              <a:buChar char=""/>
              <a:defRPr lang="fr-F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dirty="0"/>
              <a:t>Insérer le texte ici. Utiliser la commande « Augmenter le niveau de liste » pour passer d’un niveau à l’autre. </a:t>
            </a:r>
            <a:br>
              <a:rPr lang="fr-FR" dirty="0"/>
            </a:br>
            <a:r>
              <a:rPr lang="fr-FR" dirty="0"/>
              <a:t>Niveau 1 = titre de paragraphe : </a:t>
            </a:r>
            <a:r>
              <a:rPr lang="fr-FR" dirty="0" err="1"/>
              <a:t>arial</a:t>
            </a:r>
            <a:r>
              <a:rPr lang="fr-FR" dirty="0"/>
              <a:t> gras, couleur accent.</a:t>
            </a:r>
            <a:br>
              <a:rPr lang="fr-FR" dirty="0"/>
            </a:br>
            <a:r>
              <a:rPr lang="fr-FR" dirty="0"/>
              <a:t>Niveau 2 = texte de paragraphe: </a:t>
            </a:r>
            <a:r>
              <a:rPr lang="fr-FR" dirty="0" err="1"/>
              <a:t>arial</a:t>
            </a:r>
            <a:r>
              <a:rPr lang="fr-FR" dirty="0"/>
              <a:t>, couleur automatique foncée.</a:t>
            </a:r>
            <a:br>
              <a:rPr lang="fr-FR" dirty="0"/>
            </a:br>
            <a:r>
              <a:rPr lang="fr-FR" dirty="0"/>
              <a:t>Niveau 3 et 4 = listes à puce.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28676" y="548640"/>
            <a:ext cx="8843178" cy="8208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000">
                <a:solidFill>
                  <a:srgbClr val="006CB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320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828641" indent="0">
              <a:buFontTx/>
              <a:buNone/>
              <a:defRPr/>
            </a:lvl3pPr>
            <a:lvl4pPr marL="2742961" indent="0">
              <a:buFontTx/>
              <a:buNone/>
              <a:defRPr/>
            </a:lvl4pPr>
            <a:lvl5pPr marL="3657281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083E2638-0907-4296-A837-AA3E16D5BF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Insérer le titre ici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70098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/ Contenu avec 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39127E-F6A2-4969-A071-47D63AFB405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1828683" y="12713971"/>
            <a:ext cx="10606350" cy="730250"/>
          </a:xfrm>
        </p:spPr>
        <p:txBody>
          <a:bodyPr/>
          <a:lstStyle/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ABDD7D-8BCB-40FF-A16F-3BEE20511D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400014"/>
            <a:fld id="{81D60167-4931-47E6-BA6A-407CBD079E47}" type="slidenum">
              <a:rPr lang="en-CA" smtClean="0"/>
              <a:pPr marL="400014"/>
              <a:t>‹#›</a:t>
            </a:fld>
            <a:endParaRPr lang="en-CA" dirty="0"/>
          </a:p>
        </p:txBody>
      </p:sp>
      <p:sp>
        <p:nvSpPr>
          <p:cNvPr id="10" name="Espace réservé du contenu - colonne gauche">
            <a:extLst>
              <a:ext uri="{FF2B5EF4-FFF2-40B4-BE49-F238E27FC236}">
                <a16:creationId xmlns:a16="http://schemas.microsoft.com/office/drawing/2014/main" id="{66E8FCCD-DB32-4577-97E1-0197C58C2FA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828679" y="4283247"/>
            <a:ext cx="10606350" cy="7969718"/>
          </a:xfrm>
        </p:spPr>
        <p:txBody>
          <a:bodyPr/>
          <a:lstStyle>
            <a:lvl1pPr>
              <a:spcBef>
                <a:spcPts val="1200"/>
              </a:spcBef>
              <a:defRPr b="1">
                <a:solidFill>
                  <a:schemeClr val="accent4"/>
                </a:solidFill>
              </a:defRPr>
            </a:lvl1pPr>
            <a:lvl2pPr marL="0" indent="0">
              <a:buNone/>
              <a:defRPr sz="3200"/>
            </a:lvl2pPr>
            <a:lvl3pPr marL="457161" indent="-457161">
              <a:buSzPct val="100000"/>
              <a:buFont typeface="Arial" panose="020B0604020202020204" pitchFamily="34" charset="0"/>
              <a:buChar char="•"/>
              <a:defRPr sz="3200"/>
            </a:lvl3pPr>
            <a:lvl4pPr marL="914320" indent="-457161">
              <a:spcAft>
                <a:spcPts val="1000"/>
              </a:spcAft>
              <a:buSzPct val="100000"/>
              <a:buFont typeface="Symbol" panose="05050102010706020507" pitchFamily="18" charset="2"/>
              <a:buChar char="-"/>
              <a:defRPr lang="fr-FR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titre de paragraphe : </a:t>
            </a:r>
            <a:r>
              <a:rPr lang="fr-CA" dirty="0" err="1"/>
              <a:t>arial</a:t>
            </a:r>
            <a:r>
              <a:rPr lang="fr-CA" dirty="0"/>
              <a:t> gras, couleur accent.</a:t>
            </a:r>
            <a:br>
              <a:rPr lang="fr-CA" dirty="0"/>
            </a:br>
            <a:r>
              <a:rPr lang="fr-CA" dirty="0"/>
              <a:t>Niveau 2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3 et 4 = listes à puce.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78" name="Forme libre : forme 277">
            <a:extLst>
              <a:ext uri="{FF2B5EF4-FFF2-40B4-BE49-F238E27FC236}">
                <a16:creationId xmlns:a16="http://schemas.microsoft.com/office/drawing/2014/main" id="{04668A44-55CC-452B-9B58-8893C7A3B63B}"/>
              </a:ext>
            </a:extLst>
          </p:cNvPr>
          <p:cNvSpPr>
            <a:spLocks noChangeAspect="1"/>
          </p:cNvSpPr>
          <p:nvPr/>
        </p:nvSpPr>
        <p:spPr>
          <a:xfrm>
            <a:off x="15696178" y="5029200"/>
            <a:ext cx="8686235" cy="8686800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rgbClr val="FD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 sz="7200"/>
          </a:p>
        </p:txBody>
      </p:sp>
      <p:sp>
        <p:nvSpPr>
          <p:cNvPr id="279" name="Espace réservé pour une image">
            <a:extLst>
              <a:ext uri="{FF2B5EF4-FFF2-40B4-BE49-F238E27FC236}">
                <a16:creationId xmlns:a16="http://schemas.microsoft.com/office/drawing/2014/main" id="{3E545320-796C-4FF5-B959-9D05E1F4DB7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7524859" y="6858000"/>
            <a:ext cx="6857554" cy="68580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fr-CA" dirty="0"/>
              <a:t>Insérer image si désiré</a:t>
            </a:r>
          </a:p>
        </p:txBody>
      </p:sp>
      <p:sp>
        <p:nvSpPr>
          <p:cNvPr id="12" name="Titre">
            <a:extLst>
              <a:ext uri="{FF2B5EF4-FFF2-40B4-BE49-F238E27FC236}">
                <a16:creationId xmlns:a16="http://schemas.microsoft.com/office/drawing/2014/main" id="{083E2638-0907-4296-A837-AA3E16D5BF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Insérer le titre ici</a:t>
            </a:r>
            <a:endParaRPr lang="fr-CA" dirty="0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28676" y="548640"/>
            <a:ext cx="8843178" cy="8208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000">
                <a:solidFill>
                  <a:srgbClr val="006CB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320" indent="0">
              <a:buFontTx/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828641" indent="0">
              <a:buFontTx/>
              <a:buNone/>
              <a:defRPr/>
            </a:lvl3pPr>
            <a:lvl4pPr marL="2742961" indent="0">
              <a:buFontTx/>
              <a:buNone/>
              <a:defRPr/>
            </a:lvl4pPr>
            <a:lvl5pPr marL="3657281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AF217C41-D098-416B-9909-2682CBFE30CE}"/>
              </a:ext>
            </a:extLst>
          </p:cNvPr>
          <p:cNvSpPr>
            <a:spLocks noChangeAspect="1"/>
          </p:cNvSpPr>
          <p:nvPr userDrawn="1"/>
        </p:nvSpPr>
        <p:spPr>
          <a:xfrm>
            <a:off x="15696178" y="5029200"/>
            <a:ext cx="8686235" cy="8686800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rgbClr val="FD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 sz="7200"/>
          </a:p>
        </p:txBody>
      </p:sp>
    </p:spTree>
    <p:extLst>
      <p:ext uri="{BB962C8B-B14F-4D97-AF65-F5344CB8AC3E}">
        <p14:creationId xmlns:p14="http://schemas.microsoft.com/office/powerpoint/2010/main" val="2738516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-UdeM-monde-bleu" hidden="1">
            <a:extLst>
              <a:ext uri="{FF2B5EF4-FFF2-40B4-BE49-F238E27FC236}">
                <a16:creationId xmlns:a16="http://schemas.microsoft.com/office/drawing/2014/main" id="{71B770D3-7BA6-488D-BC30-D4C9BAAA77E8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6615" y="12550649"/>
            <a:ext cx="3153577" cy="643274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8C415-2380-490E-A660-1A55BC2EA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341" y="12712698"/>
            <a:ext cx="822906" cy="73152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lang="fr-CA" sz="2000" spc="-10" smtClean="0">
                <a:solidFill>
                  <a:srgbClr val="006C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400014"/>
            <a:fld id="{81D60167-4931-47E6-BA6A-407CBD079E47}" type="slidenum">
              <a:rPr lang="en-CA" smtClean="0"/>
              <a:pPr marL="400014"/>
              <a:t>‹#›</a:t>
            </a:fld>
            <a:endParaRPr lang="en-CA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901886-43AA-4A83-9D3A-CF37F39A3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297398" y="12712703"/>
            <a:ext cx="3408726" cy="730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2000" spc="-10" dirty="0">
                <a:solidFill>
                  <a:srgbClr val="006C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59EA04-3E33-4D6B-9BC2-6A7A986A2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8683" y="12713971"/>
            <a:ext cx="14412894" cy="730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defRPr lang="fr-CA" sz="2000" spc="-10">
                <a:solidFill>
                  <a:srgbClr val="006C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1ECE12-156E-45E2-9EAE-B18A80451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681" y="4572000"/>
            <a:ext cx="20877441" cy="74249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03C7645-29DD-42F2-BAAC-F6364A881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681" y="1719072"/>
            <a:ext cx="21029831" cy="16642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dirty="0"/>
              <a:t>Insérez le Titre ici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1357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</p:sldLayoutIdLst>
  <p:hf hdr="0" dt="0"/>
  <p:txStyles>
    <p:titleStyle>
      <a:lvl1pPr algn="l" defTabSz="1828641" rtl="0" eaLnBrk="1" latinLnBrk="0" hangingPunct="1">
        <a:lnSpc>
          <a:spcPct val="90000"/>
        </a:lnSpc>
        <a:spcBef>
          <a:spcPct val="0"/>
        </a:spcBef>
        <a:buNone/>
        <a:defRPr sz="107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641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indent="-457161" algn="l" defTabSz="1828641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lang="fr-FR" sz="48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320" indent="-457161" algn="l" defTabSz="1828641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1"/>
        </a:buClr>
        <a:buSzPct val="100000"/>
        <a:buFont typeface="Symbol" panose="05050102010706020507" pitchFamily="18" charset="2"/>
        <a:buChar char="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708001" indent="-457161" algn="l" defTabSz="1828641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Symbol" panose="05050102010706020507" pitchFamily="18" charset="2"/>
        <a:buChar char="&gt;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828641" rtl="0" eaLnBrk="1" latinLnBrk="0" hangingPunct="1">
        <a:lnSpc>
          <a:spcPct val="100000"/>
        </a:lnSpc>
        <a:spcBef>
          <a:spcPts val="0"/>
        </a:spcBef>
        <a:spcAft>
          <a:spcPts val="3600"/>
        </a:spcAft>
        <a:buFont typeface="Arial" panose="020B0604020202020204" pitchFamily="34" charset="0"/>
        <a:buNone/>
        <a:defRPr lang="fr-CA" sz="4800" b="1" kern="1200" dirty="0">
          <a:solidFill>
            <a:schemeClr val="accent4"/>
          </a:solidFill>
          <a:latin typeface="+mn-lt"/>
          <a:ea typeface="+mn-ea"/>
          <a:cs typeface="+mn-cs"/>
        </a:defRPr>
      </a:lvl5pPr>
      <a:lvl6pPr marL="5028761" indent="-457161" algn="l" defTabSz="18286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081" indent="-457161" algn="l" defTabSz="18286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401" indent="-457161" algn="l" defTabSz="18286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1721" indent="-457161" algn="l" defTabSz="18286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64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20" algn="l" defTabSz="182864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41" algn="l" defTabSz="182864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61" algn="l" defTabSz="182864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281" algn="l" defTabSz="182864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01" algn="l" defTabSz="182864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20" algn="l" defTabSz="182864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240" algn="l" defTabSz="182864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560" algn="l" defTabSz="182864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8">
            <a:extLst>
              <a:ext uri="{FF2B5EF4-FFF2-40B4-BE49-F238E27FC236}">
                <a16:creationId xmlns:a16="http://schemas.microsoft.com/office/drawing/2014/main" id="{B45D848C-A71A-409C-9534-DE4BCC5D9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19" y="0"/>
            <a:ext cx="19078894" cy="2651760"/>
          </a:xfrm>
          <a:solidFill>
            <a:srgbClr val="025FA0"/>
          </a:solidFill>
        </p:spPr>
        <p:txBody>
          <a:bodyPr anchor="ctr">
            <a:noAutofit/>
          </a:bodyPr>
          <a:lstStyle/>
          <a:p>
            <a:r>
              <a:rPr lang="fr-CA" sz="4400" b="1" dirty="0"/>
              <a:t>La thérapie de remplacement des enzymes pancréatiques (TREP) durant la chimiothérapie pour le cancer du pancréas: Une étude transversale</a:t>
            </a:r>
            <a:br>
              <a:rPr lang="fr-CA" sz="4400" b="1" dirty="0"/>
            </a:br>
            <a:r>
              <a:rPr lang="fr-CA" sz="2400" dirty="0"/>
              <a:t>Émilie Kate Landry, Amar Farkouh, Roy Hajjar, Gabriel Chan</a:t>
            </a:r>
            <a:br>
              <a:rPr lang="fr-CA" sz="2400" dirty="0"/>
            </a:br>
            <a:r>
              <a:rPr lang="fr-CA" sz="2400" dirty="0"/>
              <a:t>Département de chirurgie générale, Université de Montréal, Montréal, Canada </a:t>
            </a:r>
            <a:endParaRPr lang="fr-CA" sz="4400" b="1" dirty="0"/>
          </a:p>
        </p:txBody>
      </p:sp>
      <p:pic>
        <p:nvPicPr>
          <p:cNvPr id="2" name="Image 47">
            <a:extLst>
              <a:ext uri="{FF2B5EF4-FFF2-40B4-BE49-F238E27FC236}">
                <a16:creationId xmlns:a16="http://schemas.microsoft.com/office/drawing/2014/main" id="{956CDDB9-F622-EEF8-97EF-3D470E38CC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r="6608" b="13774"/>
          <a:stretch/>
        </p:blipFill>
        <p:spPr>
          <a:xfrm>
            <a:off x="0" y="0"/>
            <a:ext cx="5303519" cy="26517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6FAB474-307E-6731-2DCF-CA592AD5DB3D}"/>
              </a:ext>
            </a:extLst>
          </p:cNvPr>
          <p:cNvSpPr/>
          <p:nvPr/>
        </p:nvSpPr>
        <p:spPr>
          <a:xfrm>
            <a:off x="205740" y="2880360"/>
            <a:ext cx="5674841" cy="1060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249365-EA5A-4CAC-6E30-2EA9F8FFD660}"/>
              </a:ext>
            </a:extLst>
          </p:cNvPr>
          <p:cNvSpPr/>
          <p:nvPr/>
        </p:nvSpPr>
        <p:spPr>
          <a:xfrm>
            <a:off x="6069492" y="2880360"/>
            <a:ext cx="11229497" cy="1060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85ABB4-5B68-B3A0-45F4-D476232A761A}"/>
              </a:ext>
            </a:extLst>
          </p:cNvPr>
          <p:cNvSpPr/>
          <p:nvPr/>
        </p:nvSpPr>
        <p:spPr>
          <a:xfrm>
            <a:off x="17487900" y="2880360"/>
            <a:ext cx="6673533" cy="1060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8" name="Picture 1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C65C2C09-B14F-3D20-2160-A342397F97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l="68376" b="33288"/>
          <a:stretch/>
        </p:blipFill>
        <p:spPr>
          <a:xfrm>
            <a:off x="16975774" y="7086600"/>
            <a:ext cx="7785646" cy="66979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7CB7FBE-30E6-EC8B-47DF-B21B9419982C}"/>
              </a:ext>
            </a:extLst>
          </p:cNvPr>
          <p:cNvSpPr txBox="1"/>
          <p:nvPr/>
        </p:nvSpPr>
        <p:spPr>
          <a:xfrm>
            <a:off x="271780" y="2973997"/>
            <a:ext cx="54406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solidFill>
                  <a:srgbClr val="0C1139"/>
                </a:solidFill>
              </a:rPr>
              <a:t>Introduction</a:t>
            </a:r>
          </a:p>
          <a:p>
            <a:endParaRPr lang="fr-CA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B579C5-B7D5-6320-EA8C-A51CD8B3E41F}"/>
              </a:ext>
            </a:extLst>
          </p:cNvPr>
          <p:cNvSpPr txBox="1"/>
          <p:nvPr/>
        </p:nvSpPr>
        <p:spPr>
          <a:xfrm>
            <a:off x="6176736" y="5203458"/>
            <a:ext cx="95921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solidFill>
                  <a:srgbClr val="0C1139"/>
                </a:solidFill>
              </a:rPr>
              <a:t>Résultats selon le type de chimiothérapie </a:t>
            </a:r>
          </a:p>
          <a:p>
            <a:endParaRPr lang="fr-CA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714715-C751-23F7-33D7-D8D96127A247}"/>
              </a:ext>
            </a:extLst>
          </p:cNvPr>
          <p:cNvSpPr txBox="1"/>
          <p:nvPr/>
        </p:nvSpPr>
        <p:spPr>
          <a:xfrm>
            <a:off x="17568474" y="2951137"/>
            <a:ext cx="544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solidFill>
                  <a:srgbClr val="0C1139"/>
                </a:solidFill>
              </a:rPr>
              <a:t>Discussion</a:t>
            </a:r>
            <a:endParaRPr lang="fr-CA" sz="2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030422C-B89E-11AB-3577-9E7CD0194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968614"/>
              </p:ext>
            </p:extLst>
          </p:nvPr>
        </p:nvGraphicFramePr>
        <p:xfrm>
          <a:off x="6176736" y="5802589"/>
          <a:ext cx="10915406" cy="5253303"/>
        </p:xfrm>
        <a:graphic>
          <a:graphicData uri="http://schemas.openxmlformats.org/drawingml/2006/table">
            <a:tbl>
              <a:tblPr firstRow="1" firstCol="1" bandRow="1">
                <a:solidFill>
                  <a:srgbClr val="F2F2F2">
                    <a:alpha val="45098"/>
                  </a:srgbClr>
                </a:solidFill>
                <a:tableStyleId>{5C22544A-7EE6-4342-B048-85BDC9FD1C3A}</a:tableStyleId>
              </a:tblPr>
              <a:tblGrid>
                <a:gridCol w="4648679">
                  <a:extLst>
                    <a:ext uri="{9D8B030D-6E8A-4147-A177-3AD203B41FA5}">
                      <a16:colId xmlns:a16="http://schemas.microsoft.com/office/drawing/2014/main" val="1603453983"/>
                    </a:ext>
                  </a:extLst>
                </a:gridCol>
                <a:gridCol w="1605207">
                  <a:extLst>
                    <a:ext uri="{9D8B030D-6E8A-4147-A177-3AD203B41FA5}">
                      <a16:colId xmlns:a16="http://schemas.microsoft.com/office/drawing/2014/main" val="2517858527"/>
                    </a:ext>
                  </a:extLst>
                </a:gridCol>
                <a:gridCol w="1562141">
                  <a:extLst>
                    <a:ext uri="{9D8B030D-6E8A-4147-A177-3AD203B41FA5}">
                      <a16:colId xmlns:a16="http://schemas.microsoft.com/office/drawing/2014/main" val="1519984487"/>
                    </a:ext>
                  </a:extLst>
                </a:gridCol>
                <a:gridCol w="1738164">
                  <a:extLst>
                    <a:ext uri="{9D8B030D-6E8A-4147-A177-3AD203B41FA5}">
                      <a16:colId xmlns:a16="http://schemas.microsoft.com/office/drawing/2014/main" val="2556123850"/>
                    </a:ext>
                  </a:extLst>
                </a:gridCol>
                <a:gridCol w="1361215">
                  <a:extLst>
                    <a:ext uri="{9D8B030D-6E8A-4147-A177-3AD203B41FA5}">
                      <a16:colId xmlns:a16="http://schemas.microsoft.com/office/drawing/2014/main" val="1963905405"/>
                    </a:ext>
                  </a:extLst>
                </a:gridCol>
              </a:tblGrid>
              <a:tr h="730853">
                <a:tc>
                  <a:txBody>
                    <a:bodyPr/>
                    <a:lstStyle/>
                    <a:p>
                      <a:r>
                        <a:rPr lang="fr-CA" sz="2000" b="0" kern="100" cap="none" spc="0" noProof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CA" sz="2000" b="0" kern="100" cap="none" spc="0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56" marR="63956" marT="85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F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0" kern="100" cap="none" spc="0" noProof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</a:p>
                    <a:p>
                      <a:pPr algn="ctr"/>
                      <a:r>
                        <a:rPr lang="fr-CA" sz="2000" b="0" kern="100" cap="none" spc="0" noProof="0">
                          <a:solidFill>
                            <a:schemeClr val="bg1"/>
                          </a:solidFill>
                          <a:effectLst/>
                        </a:rPr>
                        <a:t>N = 100</a:t>
                      </a:r>
                      <a:endParaRPr lang="fr-CA" sz="2000" b="0" kern="100" cap="none" spc="0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56" marR="63956" marT="85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F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0" kern="100" cap="none" spc="0" noProof="0">
                          <a:solidFill>
                            <a:schemeClr val="bg1"/>
                          </a:solidFill>
                          <a:effectLst/>
                        </a:rPr>
                        <a:t>Adjuvante</a:t>
                      </a:r>
                    </a:p>
                    <a:p>
                      <a:pPr algn="ctr"/>
                      <a:r>
                        <a:rPr lang="fr-CA" sz="2000" b="0" kern="100" cap="none" spc="0" noProof="0">
                          <a:solidFill>
                            <a:schemeClr val="bg1"/>
                          </a:solidFill>
                          <a:effectLst/>
                        </a:rPr>
                        <a:t>N=19</a:t>
                      </a:r>
                      <a:endParaRPr lang="fr-CA" sz="2000" b="0" kern="100" cap="none" spc="0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56" marR="63956" marT="85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F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0" kern="100" cap="none" spc="0" noProof="0">
                          <a:solidFill>
                            <a:schemeClr val="bg1"/>
                          </a:solidFill>
                          <a:effectLst/>
                        </a:rPr>
                        <a:t>Néoadjuvante</a:t>
                      </a:r>
                    </a:p>
                    <a:p>
                      <a:pPr algn="ctr"/>
                      <a:r>
                        <a:rPr lang="fr-CA" sz="2000" b="0" kern="100" cap="none" spc="0" noProof="0">
                          <a:solidFill>
                            <a:schemeClr val="bg1"/>
                          </a:solidFill>
                          <a:effectLst/>
                        </a:rPr>
                        <a:t>N=17</a:t>
                      </a:r>
                      <a:endParaRPr lang="fr-CA" sz="2000" b="0" kern="100" cap="none" spc="0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56" marR="63956" marT="85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F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0" kern="100" cap="none" spc="0" noProof="0">
                          <a:solidFill>
                            <a:schemeClr val="bg1"/>
                          </a:solidFill>
                          <a:effectLst/>
                        </a:rPr>
                        <a:t>Palliative</a:t>
                      </a:r>
                    </a:p>
                    <a:p>
                      <a:pPr algn="ctr"/>
                      <a:r>
                        <a:rPr lang="fr-CA" sz="2000" b="0" kern="100" cap="none" spc="0" noProof="0">
                          <a:solidFill>
                            <a:schemeClr val="bg1"/>
                          </a:solidFill>
                          <a:effectLst/>
                        </a:rPr>
                        <a:t>N=64</a:t>
                      </a:r>
                      <a:endParaRPr lang="fr-CA" sz="2000" b="0" kern="100" cap="none" spc="0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56" marR="63956" marT="8527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F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874940"/>
                  </a:ext>
                </a:extLst>
              </a:tr>
              <a:tr h="730853">
                <a:tc>
                  <a:txBody>
                    <a:bodyPr/>
                    <a:lstStyle/>
                    <a:p>
                      <a:r>
                        <a:rPr lang="fr-CA" sz="2000" b="1" kern="100" cap="none" spc="0" noProof="0">
                          <a:solidFill>
                            <a:schemeClr val="tx1"/>
                          </a:solidFill>
                          <a:effectLst/>
                        </a:rPr>
                        <a:t>Âge au diagnostic, médiane (étendue)</a:t>
                      </a:r>
                      <a:endParaRPr lang="fr-CA" sz="2000" b="1" kern="100" cap="none" spc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56" marR="63956" marT="85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kern="100" cap="none" spc="0" noProof="0">
                          <a:solidFill>
                            <a:schemeClr val="tx1"/>
                          </a:solidFill>
                          <a:effectLst/>
                        </a:rPr>
                        <a:t>68 (43-93)</a:t>
                      </a:r>
                      <a:endParaRPr lang="fr-CA" sz="2000" kern="100" cap="none" spc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56" marR="63956" marT="85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kern="100" cap="none" spc="0" noProof="0">
                          <a:solidFill>
                            <a:schemeClr val="tx1"/>
                          </a:solidFill>
                          <a:effectLst/>
                        </a:rPr>
                        <a:t>66 (48-79)</a:t>
                      </a:r>
                      <a:endParaRPr lang="fr-CA" sz="2000" kern="100" cap="none" spc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56" marR="63956" marT="85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kern="100" cap="none" spc="0" noProof="0">
                          <a:solidFill>
                            <a:schemeClr val="tx1"/>
                          </a:solidFill>
                          <a:effectLst/>
                        </a:rPr>
                        <a:t>70 (43-78)</a:t>
                      </a:r>
                      <a:endParaRPr lang="fr-CA" sz="2000" kern="100" cap="none" spc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56" marR="63956" marT="85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kern="100" cap="none" spc="0" noProof="0">
                          <a:solidFill>
                            <a:schemeClr val="tx1"/>
                          </a:solidFill>
                          <a:effectLst/>
                        </a:rPr>
                        <a:t>69 (50-93)</a:t>
                      </a:r>
                      <a:endParaRPr lang="fr-CA" sz="2000" kern="100" cap="none" spc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56" marR="63956" marT="85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817622"/>
                  </a:ext>
                </a:extLst>
              </a:tr>
              <a:tr h="410272">
                <a:tc>
                  <a:txBody>
                    <a:bodyPr/>
                    <a:lstStyle/>
                    <a:p>
                      <a:r>
                        <a:rPr lang="fr-CA" sz="2000" b="1" kern="100" cap="none" spc="0" noProof="0">
                          <a:solidFill>
                            <a:schemeClr val="tx1"/>
                          </a:solidFill>
                          <a:effectLst/>
                        </a:rPr>
                        <a:t>Mâle, n (%)</a:t>
                      </a:r>
                      <a:endParaRPr lang="fr-CA" sz="2000" b="1" kern="100" cap="none" spc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56" marR="63956" marT="85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kern="100" cap="none" spc="0" noProof="0">
                          <a:solidFill>
                            <a:schemeClr val="tx1"/>
                          </a:solidFill>
                          <a:effectLst/>
                        </a:rPr>
                        <a:t>45 (45)</a:t>
                      </a:r>
                      <a:endParaRPr lang="fr-CA" sz="2000" kern="100" cap="none" spc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56" marR="63956" marT="85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kern="100" cap="none" spc="0" noProof="0">
                          <a:solidFill>
                            <a:schemeClr val="tx1"/>
                          </a:solidFill>
                          <a:effectLst/>
                        </a:rPr>
                        <a:t>15 (79)</a:t>
                      </a:r>
                      <a:endParaRPr lang="fr-CA" sz="2000" kern="100" cap="none" spc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56" marR="63956" marT="85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kern="100" cap="none" spc="0" noProof="0">
                          <a:solidFill>
                            <a:schemeClr val="tx1"/>
                          </a:solidFill>
                          <a:effectLst/>
                        </a:rPr>
                        <a:t>9 (53)</a:t>
                      </a:r>
                      <a:endParaRPr lang="fr-CA" sz="2000" kern="100" cap="none" spc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56" marR="63956" marT="85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kern="100" cap="none" spc="0" noProof="0">
                          <a:solidFill>
                            <a:schemeClr val="tx1"/>
                          </a:solidFill>
                          <a:effectLst/>
                        </a:rPr>
                        <a:t>31 (48)</a:t>
                      </a:r>
                      <a:endParaRPr lang="fr-CA" sz="2000" kern="100" cap="none" spc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56" marR="63956" marT="85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309367"/>
                  </a:ext>
                </a:extLst>
              </a:tr>
              <a:tr h="410272">
                <a:tc>
                  <a:txBody>
                    <a:bodyPr/>
                    <a:lstStyle/>
                    <a:p>
                      <a:r>
                        <a:rPr lang="fr-CA" sz="2000" b="1" kern="100" cap="none" spc="0" noProof="0">
                          <a:solidFill>
                            <a:schemeClr val="tx1"/>
                          </a:solidFill>
                          <a:effectLst/>
                        </a:rPr>
                        <a:t>Tumeur de la tête, n (%)</a:t>
                      </a:r>
                      <a:endParaRPr lang="fr-CA" sz="2000" b="1" kern="100" cap="none" spc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56" marR="63956" marT="85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kern="100" cap="none" spc="0" noProof="0">
                          <a:solidFill>
                            <a:schemeClr val="tx1"/>
                          </a:solidFill>
                          <a:effectLst/>
                        </a:rPr>
                        <a:t>54 (54)</a:t>
                      </a:r>
                      <a:endParaRPr lang="fr-CA" sz="2000" kern="100" cap="none" spc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56" marR="63956" marT="85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kern="100" cap="none" spc="0" noProof="0">
                          <a:solidFill>
                            <a:schemeClr val="tx1"/>
                          </a:solidFill>
                          <a:effectLst/>
                        </a:rPr>
                        <a:t>10 (53)</a:t>
                      </a:r>
                      <a:endParaRPr lang="fr-CA" sz="2000" kern="100" cap="none" spc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56" marR="63956" marT="85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kern="100" cap="none" spc="0" noProof="0">
                          <a:solidFill>
                            <a:schemeClr val="tx1"/>
                          </a:solidFill>
                          <a:effectLst/>
                        </a:rPr>
                        <a:t>10 (59)</a:t>
                      </a:r>
                      <a:endParaRPr lang="fr-CA" sz="2000" kern="100" cap="none" spc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56" marR="63956" marT="85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kern="100" cap="none" spc="0" noProof="0">
                          <a:solidFill>
                            <a:schemeClr val="tx1"/>
                          </a:solidFill>
                          <a:effectLst/>
                        </a:rPr>
                        <a:t>34 (53)</a:t>
                      </a:r>
                      <a:endParaRPr lang="fr-CA" sz="2000" kern="100" cap="none" spc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56" marR="63956" marT="85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962818"/>
                  </a:ext>
                </a:extLst>
              </a:tr>
              <a:tr h="558315">
                <a:tc>
                  <a:txBody>
                    <a:bodyPr/>
                    <a:lstStyle/>
                    <a:p>
                      <a:r>
                        <a:rPr lang="fr-CA" sz="2000" b="1" kern="100" cap="none" spc="0" noProof="0">
                          <a:solidFill>
                            <a:schemeClr val="tx1"/>
                          </a:solidFill>
                          <a:effectLst/>
                        </a:rPr>
                        <a:t>Envahissement vasculaire, n (%)</a:t>
                      </a:r>
                      <a:endParaRPr lang="fr-CA" sz="2000" b="1" kern="100" cap="none" spc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56" marR="63956" marT="85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kern="100" cap="none" spc="0" noProof="0">
                          <a:solidFill>
                            <a:schemeClr val="tx1"/>
                          </a:solidFill>
                          <a:effectLst/>
                        </a:rPr>
                        <a:t>60 (60)</a:t>
                      </a:r>
                      <a:endParaRPr lang="fr-CA" sz="2000" kern="100" cap="none" spc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56" marR="63956" marT="85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kern="100" cap="none" spc="0" noProof="0">
                          <a:solidFill>
                            <a:schemeClr val="tx1"/>
                          </a:solidFill>
                          <a:effectLst/>
                        </a:rPr>
                        <a:t>4 (21)</a:t>
                      </a:r>
                      <a:endParaRPr lang="fr-CA" sz="2000" kern="100" cap="none" spc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56" marR="63956" marT="85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kern="100" cap="none" spc="0" noProof="0">
                          <a:solidFill>
                            <a:schemeClr val="tx1"/>
                          </a:solidFill>
                          <a:effectLst/>
                        </a:rPr>
                        <a:t>14 (82)</a:t>
                      </a:r>
                      <a:endParaRPr lang="fr-CA" sz="2000" kern="100" cap="none" spc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56" marR="63956" marT="85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kern="100" cap="none" spc="0" noProof="0">
                          <a:solidFill>
                            <a:schemeClr val="tx1"/>
                          </a:solidFill>
                          <a:effectLst/>
                        </a:rPr>
                        <a:t>42 (66)</a:t>
                      </a:r>
                      <a:endParaRPr lang="fr-CA" sz="2000" kern="100" cap="none" spc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56" marR="63956" marT="85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684301"/>
                  </a:ext>
                </a:extLst>
              </a:tr>
              <a:tr h="730853">
                <a:tc>
                  <a:txBody>
                    <a:bodyPr/>
                    <a:lstStyle/>
                    <a:p>
                      <a:r>
                        <a:rPr lang="fr-CA" sz="2000" b="1" kern="100" cap="none" spc="0" noProof="0">
                          <a:solidFill>
                            <a:schemeClr val="tx1"/>
                          </a:solidFill>
                          <a:effectLst/>
                        </a:rPr>
                        <a:t>Dilatation du canal pancréatique, n (%)</a:t>
                      </a:r>
                    </a:p>
                  </a:txBody>
                  <a:tcPr marL="63956" marR="63956" marT="85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kern="100" cap="none" spc="0" noProof="0">
                          <a:solidFill>
                            <a:schemeClr val="tx1"/>
                          </a:solidFill>
                          <a:effectLst/>
                        </a:rPr>
                        <a:t>66 (66) </a:t>
                      </a:r>
                    </a:p>
                  </a:txBody>
                  <a:tcPr marL="63956" marR="63956" marT="85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kern="100" cap="none" spc="0" noProof="0">
                          <a:solidFill>
                            <a:schemeClr val="tx1"/>
                          </a:solidFill>
                          <a:effectLst/>
                        </a:rPr>
                        <a:t>11 (58) </a:t>
                      </a:r>
                    </a:p>
                  </a:txBody>
                  <a:tcPr marL="63956" marR="63956" marT="85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kern="100" cap="none" spc="0" noProof="0">
                          <a:solidFill>
                            <a:schemeClr val="tx1"/>
                          </a:solidFill>
                          <a:effectLst/>
                        </a:rPr>
                        <a:t>13 (67) </a:t>
                      </a:r>
                    </a:p>
                  </a:txBody>
                  <a:tcPr marL="63956" marR="63956" marT="85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kern="100" cap="none" spc="0" noProof="0">
                          <a:solidFill>
                            <a:schemeClr val="tx1"/>
                          </a:solidFill>
                          <a:effectLst/>
                        </a:rPr>
                        <a:t>42 (66)</a:t>
                      </a:r>
                      <a:endParaRPr lang="fr-CA" sz="2000" kern="100" cap="none" spc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956" marR="63956" marT="85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7473"/>
                  </a:ext>
                </a:extLst>
              </a:tr>
              <a:tr h="39955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CA" sz="2000" b="1" kern="100" cap="none" spc="0" noProof="0">
                          <a:solidFill>
                            <a:srgbClr val="0B1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Résection complète, n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CA" sz="2000" b="0" kern="100" cap="none" spc="0" noProof="0">
                          <a:solidFill>
                            <a:srgbClr val="0B1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(25)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CA" sz="2000" b="0" kern="100" cap="none" spc="0" noProof="0">
                          <a:solidFill>
                            <a:srgbClr val="0B1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(100)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CA" sz="2000" b="0" kern="100" cap="none" spc="0" noProof="0">
                          <a:solidFill>
                            <a:srgbClr val="0B1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(29)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CA" sz="2000" b="0" kern="100" cap="none" spc="0" noProof="0">
                          <a:solidFill>
                            <a:srgbClr val="0B1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33405"/>
                  </a:ext>
                </a:extLst>
              </a:tr>
              <a:tr h="128232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CA" sz="2000" b="1" kern="100" cap="none" spc="0" noProof="0">
                          <a:solidFill>
                            <a:srgbClr val="0B1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TREP, n (%)</a:t>
                      </a:r>
                    </a:p>
                    <a:p>
                      <a:pPr marL="0" algn="l" defTabSz="914400" rtl="0" eaLnBrk="1" latinLnBrk="0" hangingPunct="1"/>
                      <a:r>
                        <a:rPr lang="fr-CA" sz="2000" b="0" kern="100" cap="none" spc="0" noProof="0">
                          <a:solidFill>
                            <a:srgbClr val="0B1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Pré-opératoire</a:t>
                      </a:r>
                    </a:p>
                    <a:p>
                      <a:pPr marL="0" algn="l" defTabSz="914400" rtl="0" eaLnBrk="1" latinLnBrk="0" hangingPunct="1"/>
                      <a:r>
                        <a:rPr lang="fr-CA" sz="2000" b="0" kern="100" cap="none" spc="0" noProof="0">
                          <a:solidFill>
                            <a:srgbClr val="0B1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Post-opératoire</a:t>
                      </a:r>
                    </a:p>
                    <a:p>
                      <a:pPr marL="0" algn="l" defTabSz="914400" rtl="0" eaLnBrk="1" latinLnBrk="0" hangingPunct="1"/>
                      <a:r>
                        <a:rPr lang="fr-CA" sz="2000" b="0" kern="100" cap="none" spc="0" noProof="0">
                          <a:solidFill>
                            <a:srgbClr val="0B1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Aucune chirurgie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CA" sz="2000" b="0" kern="100" cap="none" spc="0" noProof="0">
                          <a:solidFill>
                            <a:srgbClr val="0B1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(26)</a:t>
                      </a:r>
                    </a:p>
                    <a:p>
                      <a:pPr marL="0" algn="ctr" defTabSz="914400" rtl="0" eaLnBrk="1" latinLnBrk="0" hangingPunct="1"/>
                      <a:r>
                        <a:rPr lang="fr-CA" sz="2000" b="0" kern="100" cap="none" spc="0" noProof="0">
                          <a:solidFill>
                            <a:srgbClr val="0B1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(3)</a:t>
                      </a:r>
                    </a:p>
                    <a:p>
                      <a:pPr marL="0" algn="ctr" defTabSz="914400" rtl="0" eaLnBrk="1" latinLnBrk="0" hangingPunct="1"/>
                      <a:r>
                        <a:rPr lang="fr-CA" sz="2000" b="0" kern="100" cap="none" spc="0" noProof="0">
                          <a:solidFill>
                            <a:srgbClr val="0B1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(13)</a:t>
                      </a:r>
                    </a:p>
                    <a:p>
                      <a:pPr marL="0" algn="ctr" defTabSz="914400" rtl="0" eaLnBrk="1" latinLnBrk="0" hangingPunct="1"/>
                      <a:r>
                        <a:rPr lang="fr-CA" sz="2000" b="0" kern="100" cap="none" spc="0" noProof="0">
                          <a:solidFill>
                            <a:srgbClr val="0B1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(10)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CA" sz="2000" b="0" kern="100" cap="none" spc="0" noProof="0">
                          <a:solidFill>
                            <a:srgbClr val="0B1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(42)</a:t>
                      </a:r>
                    </a:p>
                    <a:p>
                      <a:pPr marL="0" algn="ctr" defTabSz="914400" rtl="0" eaLnBrk="1" latinLnBrk="0" hangingPunct="1"/>
                      <a:r>
                        <a:rPr lang="fr-CA" sz="2000" b="0" kern="100" cap="none" spc="0" noProof="0">
                          <a:solidFill>
                            <a:srgbClr val="0B1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(10)</a:t>
                      </a:r>
                    </a:p>
                    <a:p>
                      <a:pPr marL="0" algn="ctr" defTabSz="914400" rtl="0" eaLnBrk="1" latinLnBrk="0" hangingPunct="1"/>
                      <a:r>
                        <a:rPr lang="fr-CA" sz="2000" b="0" kern="100" cap="none" spc="0" noProof="0">
                          <a:solidFill>
                            <a:srgbClr val="0B1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(32)</a:t>
                      </a:r>
                    </a:p>
                    <a:p>
                      <a:pPr marL="0" algn="ctr" defTabSz="914400" rtl="0" eaLnBrk="1" latinLnBrk="0" hangingPunct="1"/>
                      <a:r>
                        <a:rPr lang="fr-CA" sz="2000" b="0" kern="100" cap="none" spc="0" noProof="0">
                          <a:solidFill>
                            <a:srgbClr val="0B1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(0)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CA" sz="2000" b="0" kern="100" cap="none" spc="0" noProof="0">
                          <a:solidFill>
                            <a:srgbClr val="0B1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(41)</a:t>
                      </a:r>
                    </a:p>
                    <a:p>
                      <a:pPr marL="0" algn="ctr" defTabSz="914400" rtl="0" eaLnBrk="1" latinLnBrk="0" hangingPunct="1"/>
                      <a:r>
                        <a:rPr lang="fr-CA" sz="2000" b="0" kern="100" cap="none" spc="0" noProof="0">
                          <a:solidFill>
                            <a:srgbClr val="0B1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(0)</a:t>
                      </a:r>
                    </a:p>
                    <a:p>
                      <a:pPr marL="0" algn="ctr" defTabSz="914400" rtl="0" eaLnBrk="1" latinLnBrk="0" hangingPunct="1"/>
                      <a:r>
                        <a:rPr lang="fr-CA" sz="2000" b="0" kern="100" cap="none" spc="0" noProof="0">
                          <a:solidFill>
                            <a:srgbClr val="0B1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(24)</a:t>
                      </a:r>
                    </a:p>
                    <a:p>
                      <a:pPr marL="0" algn="ctr" defTabSz="914400" rtl="0" eaLnBrk="1" latinLnBrk="0" hangingPunct="1"/>
                      <a:r>
                        <a:rPr lang="fr-CA" sz="2000" b="0" kern="100" cap="none" spc="0" noProof="0">
                          <a:solidFill>
                            <a:srgbClr val="0B1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(18)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CA" sz="2000" b="0" kern="100" cap="none" spc="0" noProof="0" dirty="0">
                          <a:solidFill>
                            <a:srgbClr val="0B1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(17)</a:t>
                      </a:r>
                    </a:p>
                    <a:p>
                      <a:pPr marL="0" algn="ctr" defTabSz="914400" rtl="0" eaLnBrk="1" latinLnBrk="0" hangingPunct="1"/>
                      <a:r>
                        <a:rPr lang="fr-CA" sz="2000" b="0" kern="100" cap="none" spc="0" noProof="0" dirty="0">
                          <a:solidFill>
                            <a:srgbClr val="0B1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(2)</a:t>
                      </a:r>
                    </a:p>
                    <a:p>
                      <a:pPr marL="0" algn="ctr" defTabSz="914400" rtl="0" eaLnBrk="1" latinLnBrk="0" hangingPunct="1"/>
                      <a:r>
                        <a:rPr lang="fr-CA" sz="2000" b="0" kern="100" cap="none" spc="0" noProof="0" dirty="0">
                          <a:solidFill>
                            <a:srgbClr val="0B1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(5)</a:t>
                      </a:r>
                    </a:p>
                    <a:p>
                      <a:pPr marL="0" algn="ctr" defTabSz="914400" rtl="0" eaLnBrk="1" latinLnBrk="0" hangingPunct="1"/>
                      <a:r>
                        <a:rPr lang="fr-CA" sz="2000" b="0" kern="100" cap="none" spc="0" noProof="0" dirty="0">
                          <a:solidFill>
                            <a:srgbClr val="0B103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(11)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782340"/>
                  </a:ext>
                </a:extLst>
              </a:tr>
            </a:tbl>
          </a:graphicData>
        </a:graphic>
      </p:graphicFrame>
      <p:pic>
        <p:nvPicPr>
          <p:cNvPr id="11" name="Graphic 10" descr="Users with solid fill">
            <a:extLst>
              <a:ext uri="{FF2B5EF4-FFF2-40B4-BE49-F238E27FC236}">
                <a16:creationId xmlns:a16="http://schemas.microsoft.com/office/drawing/2014/main" id="{0B29B538-2704-2EF6-68AE-3F4E586421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609549" y="7231858"/>
            <a:ext cx="481222" cy="481222"/>
          </a:xfrm>
          <a:prstGeom prst="rect">
            <a:avLst/>
          </a:prstGeom>
        </p:spPr>
      </p:pic>
      <p:pic>
        <p:nvPicPr>
          <p:cNvPr id="20" name="Graphic 19" descr="Doctor male with solid fill">
            <a:extLst>
              <a:ext uri="{FF2B5EF4-FFF2-40B4-BE49-F238E27FC236}">
                <a16:creationId xmlns:a16="http://schemas.microsoft.com/office/drawing/2014/main" id="{D3738CBF-1793-195F-3626-73027397EF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623008" y="6750053"/>
            <a:ext cx="457576" cy="457576"/>
          </a:xfrm>
          <a:prstGeom prst="rect">
            <a:avLst/>
          </a:prstGeom>
        </p:spPr>
      </p:pic>
      <p:pic>
        <p:nvPicPr>
          <p:cNvPr id="25" name="Graphic 24" descr="Chat with solid fill">
            <a:extLst>
              <a:ext uri="{FF2B5EF4-FFF2-40B4-BE49-F238E27FC236}">
                <a16:creationId xmlns:a16="http://schemas.microsoft.com/office/drawing/2014/main" id="{A14E4680-AFFB-D134-8D8D-A65EC30552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584822" y="6281878"/>
            <a:ext cx="524661" cy="52466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AADCAC2-6746-CCE6-CCE6-860C73AC9780}"/>
              </a:ext>
            </a:extLst>
          </p:cNvPr>
          <p:cNvSpPr txBox="1"/>
          <p:nvPr/>
        </p:nvSpPr>
        <p:spPr>
          <a:xfrm>
            <a:off x="6176736" y="11179076"/>
            <a:ext cx="109265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CA" sz="2400" b="0" dirty="0">
                <a:solidFill>
                  <a:srgbClr val="0B103A"/>
                </a:solidFill>
              </a:rPr>
              <a:t>Seulement </a:t>
            </a:r>
            <a:r>
              <a:rPr lang="fr-CA" sz="2400" dirty="0">
                <a:solidFill>
                  <a:srgbClr val="0B103A"/>
                </a:solidFill>
              </a:rPr>
              <a:t>7 patients (27%) avaient </a:t>
            </a:r>
            <a:r>
              <a:rPr lang="fr-CA" sz="2400" b="0" dirty="0">
                <a:solidFill>
                  <a:srgbClr val="0B103A"/>
                </a:solidFill>
              </a:rPr>
              <a:t>&gt;50 000 unités de lipase par repas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0B103A"/>
                </a:solidFill>
              </a:rPr>
              <a:t>Pas de différence en survie, en nombre de cycles complétés pour les patients avec ou sans TREP ou en poids pré- et post-chimiothérapie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0B103A"/>
                </a:solidFill>
              </a:rPr>
              <a:t>84% des patients avaient des symptômes compatibles avec l’IPE aux notes médicales (perte de poids, distension abdominale, diarrhée, stéatorrhée ou flatulence)</a:t>
            </a:r>
            <a:endParaRPr lang="fr-CA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2B65B1-980B-9E86-595B-11EDE7CC9E99}"/>
              </a:ext>
            </a:extLst>
          </p:cNvPr>
          <p:cNvSpPr txBox="1"/>
          <p:nvPr/>
        </p:nvSpPr>
        <p:spPr>
          <a:xfrm>
            <a:off x="17568474" y="3535693"/>
            <a:ext cx="6438594" cy="1037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/>
            <a:r>
              <a:rPr lang="fr-CA" sz="2400" b="1" dirty="0">
                <a:solidFill>
                  <a:srgbClr val="F04E26"/>
                </a:solidFill>
              </a:rPr>
              <a:t>Sous-prescription et sous-utilisation de la TREP </a:t>
            </a:r>
            <a:r>
              <a:rPr lang="fr-CA" sz="2400" dirty="0"/>
              <a:t>pendant la chimiothérapie à HMR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fr-CA" sz="2400" dirty="0"/>
              <a:t>Pourcentage plus faible chez les patients avec chimiothérapie palliative</a:t>
            </a:r>
            <a:r>
              <a:rPr lang="fr-CA" sz="2400" baseline="30000" dirty="0"/>
              <a:t>4</a:t>
            </a:r>
            <a:endParaRPr lang="fr-CA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CA" sz="2400" dirty="0"/>
              <a:t>Manque complet de TREP pendant la  chimiothérapie néoadjuvante</a:t>
            </a:r>
          </a:p>
          <a:p>
            <a:pPr marL="0" lvl="1" algn="just"/>
            <a:endParaRPr lang="fr-CA" sz="1200" dirty="0"/>
          </a:p>
          <a:p>
            <a:pPr marL="0" lvl="1" algn="just"/>
            <a:r>
              <a:rPr lang="fr-CA" sz="2400" b="1" dirty="0">
                <a:solidFill>
                  <a:srgbClr val="F04E26"/>
                </a:solidFill>
              </a:rPr>
              <a:t>Barrières possibles </a:t>
            </a:r>
          </a:p>
          <a:p>
            <a:pPr algn="just"/>
            <a:r>
              <a:rPr lang="fr-CA" sz="2400" dirty="0">
                <a:solidFill>
                  <a:srgbClr val="0C1139"/>
                </a:solidFill>
              </a:rPr>
              <a:t>       Manque de sensibilisation et perceptions</a:t>
            </a:r>
          </a:p>
          <a:p>
            <a:pPr algn="just"/>
            <a:endParaRPr lang="fr-CA" sz="800" dirty="0">
              <a:solidFill>
                <a:srgbClr val="0C1139"/>
              </a:solidFill>
            </a:endParaRPr>
          </a:p>
          <a:p>
            <a:pPr algn="just"/>
            <a:r>
              <a:rPr lang="fr-CA" sz="2400" dirty="0">
                <a:solidFill>
                  <a:srgbClr val="0C1139"/>
                </a:solidFill>
              </a:rPr>
              <a:t>       Incertitudes sur l’approche diagnostique</a:t>
            </a:r>
          </a:p>
          <a:p>
            <a:pPr algn="just"/>
            <a:endParaRPr lang="fr-CA" sz="800" dirty="0">
              <a:solidFill>
                <a:srgbClr val="0C1139"/>
              </a:solidFill>
            </a:endParaRPr>
          </a:p>
          <a:p>
            <a:pPr algn="just"/>
            <a:r>
              <a:rPr lang="fr-CA" sz="2400" dirty="0">
                <a:solidFill>
                  <a:srgbClr val="0C1139"/>
                </a:solidFill>
              </a:rPr>
              <a:t>       Manque de responsabilité claire entre les équipes médicales et chirurgicales</a:t>
            </a:r>
          </a:p>
          <a:p>
            <a:pPr algn="just"/>
            <a:endParaRPr lang="fr-CA" sz="1200" dirty="0">
              <a:solidFill>
                <a:srgbClr val="0C1139"/>
              </a:solidFill>
            </a:endParaRPr>
          </a:p>
          <a:p>
            <a:pPr algn="just"/>
            <a:r>
              <a:rPr lang="fr-CA" sz="2400" b="1" dirty="0">
                <a:solidFill>
                  <a:srgbClr val="0B103A"/>
                </a:solidFill>
              </a:rPr>
              <a:t>Limites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0B103A"/>
                </a:solidFill>
              </a:rPr>
              <a:t>Faible </a:t>
            </a:r>
            <a:r>
              <a:rPr lang="fr-CA" sz="2400" b="0" dirty="0">
                <a:solidFill>
                  <a:srgbClr val="0B103A"/>
                </a:solidFill>
              </a:rPr>
              <a:t>N de patients, possibles tendances locales ou propres aux prescripteurs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CA" sz="2400" b="0" dirty="0">
                <a:solidFill>
                  <a:srgbClr val="0B103A"/>
                </a:solidFill>
              </a:rPr>
              <a:t>Aucune donnée sur l’observance à la TREP et de l’alimentation des patients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CA" sz="1200" dirty="0">
              <a:solidFill>
                <a:srgbClr val="0B103A"/>
              </a:solidFill>
            </a:endParaRPr>
          </a:p>
          <a:p>
            <a:pPr marL="0" lvl="1" algn="just"/>
            <a:r>
              <a:rPr lang="fr-CA" sz="3200" b="1" dirty="0">
                <a:solidFill>
                  <a:srgbClr val="0C1139"/>
                </a:solidFill>
                <a:latin typeface="Arial"/>
              </a:rPr>
              <a:t>C</a:t>
            </a:r>
            <a:r>
              <a:rPr kumimoji="0" lang="fr-CA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C113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onclusion</a:t>
            </a:r>
            <a:endParaRPr lang="fr-CA" sz="1600" b="1" dirty="0">
              <a:solidFill>
                <a:srgbClr val="0C1139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CA" sz="2400" b="1" dirty="0">
                <a:solidFill>
                  <a:srgbClr val="0C1139"/>
                </a:solidFill>
              </a:rPr>
              <a:t>Considérer la TREP chez tout patient avec cancer du pancréas </a:t>
            </a:r>
            <a:r>
              <a:rPr lang="fr-CA" sz="2400" dirty="0">
                <a:solidFill>
                  <a:srgbClr val="0C1139"/>
                </a:solidFill>
              </a:rPr>
              <a:t>de novo et tout au long de leur trajectoire de soins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CA" sz="2400" b="1" dirty="0">
                <a:solidFill>
                  <a:srgbClr val="0C1139"/>
                </a:solidFill>
              </a:rPr>
              <a:t>Optimiser la dose de TREP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CA" sz="2400" b="1" dirty="0">
                <a:solidFill>
                  <a:srgbClr val="0C1139"/>
                </a:solidFill>
              </a:rPr>
              <a:t>Mener des études prospectives</a:t>
            </a:r>
            <a:r>
              <a:rPr lang="fr-CA" sz="2400" dirty="0">
                <a:solidFill>
                  <a:srgbClr val="0C1139"/>
                </a:solidFill>
              </a:rPr>
              <a:t> de la TREP en contexte néoadjuvant et mesurer les symptômes d’IPE et la qualité de vie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CA" sz="800" dirty="0">
              <a:solidFill>
                <a:srgbClr val="0C1139"/>
              </a:solidFill>
            </a:endParaRPr>
          </a:p>
          <a:p>
            <a:pPr algn="just"/>
            <a:endParaRPr lang="fr-CA" sz="2400" b="0" dirty="0">
              <a:solidFill>
                <a:srgbClr val="0B103A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4A5C2B6-CFE9-6435-BFA6-DE917A31B523}"/>
                  </a:ext>
                </a:extLst>
              </p:cNvPr>
              <p:cNvSpPr txBox="1"/>
              <p:nvPr/>
            </p:nvSpPr>
            <p:spPr>
              <a:xfrm>
                <a:off x="271780" y="3535693"/>
                <a:ext cx="5547360" cy="10833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algn="just"/>
                <a:r>
                  <a:rPr lang="fr-CA" sz="2400" b="1" dirty="0">
                    <a:solidFill>
                      <a:schemeClr val="accent4"/>
                    </a:solidFill>
                  </a:rPr>
                  <a:t>Di</a:t>
                </a:r>
                <a:r>
                  <a:rPr lang="fr-CA" sz="2400" b="1" dirty="0">
                    <a:solidFill>
                      <a:schemeClr val="accent4"/>
                    </a:solidFill>
                    <a:latin typeface="+mn-lt"/>
                    <a:cs typeface="+mn-cs"/>
                  </a:rPr>
                  <a:t>agnostic du cancer du pancréas</a:t>
                </a:r>
                <a:r>
                  <a:rPr lang="fr-CA" sz="2400" baseline="30000" dirty="0">
                    <a:solidFill>
                      <a:schemeClr val="accent4"/>
                    </a:solidFill>
                    <a:latin typeface="+mn-lt"/>
                    <a:cs typeface="+mn-cs"/>
                  </a:rPr>
                  <a:t>1</a:t>
                </a:r>
              </a:p>
              <a:p>
                <a:pPr algn="just"/>
                <a:r>
                  <a:rPr lang="fr-CA" sz="2400" dirty="0">
                    <a:latin typeface="+mn-lt"/>
                    <a:ea typeface="Times New Roman" panose="02020603050405020304" pitchFamily="18" charset="0"/>
                  </a:rPr>
                  <a:t>80-85% ont un cancer non résécable</a:t>
                </a:r>
              </a:p>
              <a:p>
                <a:pPr algn="just"/>
                <a:r>
                  <a:rPr lang="fr-CA" sz="2400" dirty="0">
                    <a:ea typeface="Times New Roman" panose="02020603050405020304" pitchFamily="18" charset="0"/>
                  </a:rPr>
                  <a:t>67% ont une </a:t>
                </a:r>
                <a:r>
                  <a:rPr lang="fr-CA" sz="2400" dirty="0">
                    <a:latin typeface="+mn-lt"/>
                    <a:ea typeface="Times New Roman" panose="02020603050405020304" pitchFamily="18" charset="0"/>
                  </a:rPr>
                  <a:t>cachexie ou sarcopénie</a:t>
                </a:r>
              </a:p>
              <a:p>
                <a:r>
                  <a:rPr lang="fr-CA" sz="2400" dirty="0">
                    <a:ea typeface="Times New Roman" panose="02020603050405020304" pitchFamily="18" charset="0"/>
                  </a:rPr>
                  <a:t>Pronostic sombre: survie 10% à 5 ans</a:t>
                </a:r>
              </a:p>
              <a:p>
                <a:endParaRPr lang="fr-CA" sz="1200" b="1" dirty="0">
                  <a:solidFill>
                    <a:srgbClr val="0056AC"/>
                  </a:solidFill>
                </a:endParaRPr>
              </a:p>
              <a:p>
                <a:r>
                  <a:rPr lang="fr-CA" sz="2400" b="1" dirty="0">
                    <a:solidFill>
                      <a:schemeClr val="accent4"/>
                    </a:solidFill>
                  </a:rPr>
                  <a:t>Insuffisance pancréatique exocrine (IPE): </a:t>
                </a:r>
                <a14:m>
                  <m:oMath xmlns:m="http://schemas.openxmlformats.org/officeDocument/2006/math">
                    <m:r>
                      <a:rPr lang="fr-CA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↓</m:t>
                    </m:r>
                  </m:oMath>
                </a14:m>
                <a:r>
                  <a:rPr lang="fr-CA" sz="2400" dirty="0">
                    <a:cs typeface="Arial" panose="020B0604020202020204" pitchFamily="34" charset="0"/>
                  </a:rPr>
                  <a:t> </a:t>
                </a:r>
                <a:r>
                  <a:rPr lang="fr-CA" sz="2400" b="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tissu pancréatique</a:t>
                </a:r>
                <a:r>
                  <a:rPr lang="fr-CA" sz="2400" baseline="30000" dirty="0">
                    <a:cs typeface="Arial" panose="020B0604020202020204" pitchFamily="34" charset="0"/>
                  </a:rPr>
                  <a:t>2</a:t>
                </a:r>
                <a:r>
                  <a:rPr lang="fr-CA" sz="2400" b="0" baseline="30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endParaRPr lang="fr-CA" sz="2400" b="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fr-CA" sz="2400" b="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Destruction par le cancer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fr-CA" sz="2400" b="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Résection chirurgicale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fr-CA" sz="2400" b="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Occlusion du canal de Wirsung</a:t>
                </a:r>
              </a:p>
              <a:p>
                <a:pPr algn="just"/>
                <a:endParaRPr lang="fr-CA" sz="1200" dirty="0">
                  <a:solidFill>
                    <a:srgbClr val="0056AC"/>
                  </a:solidFill>
                </a:endParaRPr>
              </a:p>
              <a:p>
                <a:pPr algn="just"/>
                <a:r>
                  <a:rPr lang="fr-CA" sz="2400" dirty="0">
                    <a:cs typeface="Arial" panose="020B0604020202020204" pitchFamily="34" charset="0"/>
                  </a:rPr>
                  <a:t>Chevauchement entre le tableau clinique du cancer du pancréas, l’IPE et les effets 2</a:t>
                </a:r>
                <a:r>
                  <a:rPr lang="fr-CA" sz="2400" baseline="30000" dirty="0">
                    <a:cs typeface="Arial" panose="020B0604020202020204" pitchFamily="34" charset="0"/>
                  </a:rPr>
                  <a:t>es</a:t>
                </a:r>
                <a:r>
                  <a:rPr lang="fr-CA" sz="2400" dirty="0">
                    <a:cs typeface="Arial" panose="020B0604020202020204" pitchFamily="34" charset="0"/>
                  </a:rPr>
                  <a:t> de la chimiothérapie</a:t>
                </a:r>
              </a:p>
              <a:p>
                <a:pPr algn="just"/>
                <a:endParaRPr lang="fr-CA" sz="1200" dirty="0"/>
              </a:p>
              <a:p>
                <a:r>
                  <a:rPr lang="fr-CA" sz="2400" b="1" dirty="0">
                    <a:solidFill>
                      <a:schemeClr val="accent4"/>
                    </a:solidFill>
                  </a:rPr>
                  <a:t>Bénéfices possibles de la TREP</a:t>
                </a:r>
                <a:r>
                  <a:rPr lang="fr-CA" sz="2400" b="1" baseline="30000" dirty="0">
                    <a:solidFill>
                      <a:schemeClr val="accent4"/>
                    </a:solidFill>
                  </a:rPr>
                  <a:t>1</a:t>
                </a:r>
                <a:r>
                  <a:rPr lang="fr-CA" sz="2400" b="1" dirty="0">
                    <a:solidFill>
                      <a:schemeClr val="accent4"/>
                    </a:solidFill>
                  </a:rPr>
                  <a:t>:</a:t>
                </a:r>
              </a:p>
              <a:p>
                <a:pPr marL="285750" lvl="1" indent="-285750" algn="just">
                  <a:buFont typeface="Arial" panose="020B0604020202020204" pitchFamily="34" charset="0"/>
                  <a:buChar char="•"/>
                </a:pPr>
                <a:r>
                  <a:rPr lang="fr-CA" sz="2400" dirty="0"/>
                  <a:t>Meilleur statut nutritionnel </a:t>
                </a:r>
              </a:p>
              <a:p>
                <a:pPr marL="285750" lvl="1" indent="-285750" algn="just">
                  <a:buFont typeface="Arial" panose="020B0604020202020204" pitchFamily="34" charset="0"/>
                  <a:buChar char="•"/>
                </a:pPr>
                <a:r>
                  <a:rPr lang="fr-CA" sz="2400" dirty="0"/>
                  <a:t>Meilleure qualité de vie</a:t>
                </a:r>
              </a:p>
              <a:p>
                <a:pPr marL="285750" lvl="1" indent="-285750" algn="just">
                  <a:buFont typeface="Arial" panose="020B0604020202020204" pitchFamily="34" charset="0"/>
                  <a:buChar char="•"/>
                </a:pPr>
                <a:r>
                  <a:rPr lang="fr-CA" sz="2400" dirty="0"/>
                  <a:t>Survie globale améliorée de 3.8 mois (12.6 vs 8.7 mois, p=002)</a:t>
                </a:r>
                <a:r>
                  <a:rPr lang="fr-CA" sz="2400" baseline="30000" dirty="0"/>
                  <a:t>3</a:t>
                </a:r>
                <a:endParaRPr lang="fr-CA" sz="2400" dirty="0"/>
              </a:p>
              <a:p>
                <a:pPr marL="285750" lvl="1" indent="-285750" algn="just">
                  <a:buFont typeface="Arial" panose="020B0604020202020204" pitchFamily="34" charset="0"/>
                  <a:buChar char="•"/>
                </a:pPr>
                <a:r>
                  <a:rPr lang="fr-CA" sz="2400" dirty="0"/>
                  <a:t>Amélioration du statut ECOG</a:t>
                </a:r>
              </a:p>
              <a:p>
                <a:pPr marL="285750" lvl="1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CA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fr-CA" sz="2400" dirty="0"/>
                  <a:t>nb de cycles de chimiothérapie complétés</a:t>
                </a:r>
              </a:p>
              <a:p>
                <a:pPr marL="285750" lvl="1" indent="-285750" algn="just">
                  <a:buFont typeface="Arial" panose="020B0604020202020204" pitchFamily="34" charset="0"/>
                  <a:buChar char="•"/>
                </a:pPr>
                <a:endParaRPr lang="fr-CA" sz="1200" dirty="0"/>
              </a:p>
              <a:p>
                <a:pPr marL="0" lvl="1" algn="just"/>
                <a:r>
                  <a:rPr lang="fr-CA" sz="2400" b="1" dirty="0">
                    <a:solidFill>
                      <a:srgbClr val="025FA0"/>
                    </a:solidFill>
                  </a:rPr>
                  <a:t>Objectif: </a:t>
                </a:r>
                <a:r>
                  <a:rPr lang="fr-CA" sz="2400" dirty="0">
                    <a:solidFill>
                      <a:srgbClr val="025FA0"/>
                    </a:solidFill>
                    <a:latin typeface="+mn-lt"/>
                    <a:cs typeface="+mn-cs"/>
                  </a:rPr>
                  <a:t>Déterminer l'utilisation de la TREP pendant la chimiothérapie en cancer du pancréas </a:t>
                </a:r>
                <a:r>
                  <a:rPr lang="fr-CA" sz="2400" dirty="0">
                    <a:solidFill>
                      <a:srgbClr val="025FA0"/>
                    </a:solidFill>
                  </a:rPr>
                  <a:t>(CER#2024-3569)</a:t>
                </a:r>
                <a:endParaRPr lang="fr-CA" sz="1000" b="1" dirty="0">
                  <a:solidFill>
                    <a:srgbClr val="F04F27"/>
                  </a:solidFill>
                </a:endParaRPr>
              </a:p>
              <a:p>
                <a:pPr marL="0" lvl="1" algn="just"/>
                <a:endParaRPr lang="fr-CA" sz="1600" b="1" dirty="0">
                  <a:solidFill>
                    <a:srgbClr val="F04F27"/>
                  </a:solidFill>
                </a:endParaRPr>
              </a:p>
              <a:p>
                <a:pPr marL="0" lvl="1" algn="just"/>
                <a:r>
                  <a:rPr lang="fr-CA" sz="1100" b="1" baseline="30000" dirty="0">
                    <a:solidFill>
                      <a:srgbClr val="0C1139"/>
                    </a:solidFill>
                  </a:rPr>
                  <a:t>1</a:t>
                </a:r>
                <a:r>
                  <a:rPr lang="fr-CA" sz="1100" dirty="0">
                    <a:solidFill>
                      <a:srgbClr val="0C1139"/>
                    </a:solidFill>
                  </a:rPr>
                  <a:t>Lan et al. Cancers (Basel). 2023 </a:t>
                </a:r>
                <a:r>
                  <a:rPr lang="fr-CA" sz="1100" dirty="0" err="1">
                    <a:solidFill>
                      <a:srgbClr val="0C1139"/>
                    </a:solidFill>
                  </a:rPr>
                  <a:t>Feb</a:t>
                </a:r>
                <a:r>
                  <a:rPr lang="fr-CA" sz="1100" dirty="0">
                    <a:solidFill>
                      <a:srgbClr val="0C1139"/>
                    </a:solidFill>
                  </a:rPr>
                  <a:t> 20;15(4):1331. </a:t>
                </a:r>
                <a:r>
                  <a:rPr lang="fr-CA" sz="1100" baseline="30000" dirty="0">
                    <a:solidFill>
                      <a:srgbClr val="0C1139"/>
                    </a:solidFill>
                  </a:rPr>
                  <a:t>2</a:t>
                </a:r>
                <a:r>
                  <a:rPr lang="fr-CA" sz="1100" dirty="0">
                    <a:solidFill>
                      <a:srgbClr val="0C1139"/>
                    </a:solidFill>
                  </a:rPr>
                  <a:t>Whitcomb et al. </a:t>
                </a:r>
                <a:r>
                  <a:rPr lang="fr-CA" sz="1100" dirty="0" err="1">
                    <a:solidFill>
                      <a:srgbClr val="0C1139"/>
                    </a:solidFill>
                  </a:rPr>
                  <a:t>Gastroenterology</a:t>
                </a:r>
                <a:r>
                  <a:rPr lang="fr-CA" sz="1100" dirty="0">
                    <a:solidFill>
                      <a:srgbClr val="0C1139"/>
                    </a:solidFill>
                  </a:rPr>
                  <a:t>. 2023 Nov;165(5):1292-1301. </a:t>
                </a:r>
                <a:r>
                  <a:rPr lang="fr-CA" sz="1100" b="1" baseline="30000" dirty="0">
                    <a:solidFill>
                      <a:srgbClr val="0C1139"/>
                    </a:solidFill>
                  </a:rPr>
                  <a:t>3</a:t>
                </a:r>
                <a:r>
                  <a:rPr lang="fr-CA" sz="1100" dirty="0">
                    <a:solidFill>
                      <a:srgbClr val="0C1139"/>
                    </a:solidFill>
                  </a:rPr>
                  <a:t>Ammar et al. </a:t>
                </a:r>
                <a:r>
                  <a:rPr lang="fr-CA" sz="1100" dirty="0" err="1">
                    <a:solidFill>
                      <a:srgbClr val="0C1139"/>
                    </a:solidFill>
                  </a:rPr>
                  <a:t>Gastroenterol</a:t>
                </a:r>
                <a:r>
                  <a:rPr lang="fr-CA" sz="1100" dirty="0">
                    <a:solidFill>
                      <a:srgbClr val="0C1139"/>
                    </a:solidFill>
                  </a:rPr>
                  <a:t>. </a:t>
                </a:r>
                <a:r>
                  <a:rPr lang="fr-CA" sz="1100" dirty="0" err="1">
                    <a:solidFill>
                      <a:srgbClr val="0C1139"/>
                    </a:solidFill>
                  </a:rPr>
                  <a:t>Hepatol</a:t>
                </a:r>
                <a:r>
                  <a:rPr lang="fr-CA" sz="1100" dirty="0">
                    <a:solidFill>
                      <a:srgbClr val="0C1139"/>
                    </a:solidFill>
                  </a:rPr>
                  <a:t>. 2021, 15, 941–948. </a:t>
                </a:r>
                <a:r>
                  <a:rPr lang="fr-CA" sz="1100" baseline="30000" dirty="0">
                    <a:solidFill>
                      <a:srgbClr val="0C1139"/>
                    </a:solidFill>
                  </a:rPr>
                  <a:t>4</a:t>
                </a:r>
                <a:r>
                  <a:rPr lang="fr-CA" sz="1100" dirty="0">
                    <a:solidFill>
                      <a:srgbClr val="0C1139"/>
                    </a:solidFill>
                  </a:rPr>
                  <a:t>Landers et al. BMJ Support </a:t>
                </a:r>
                <a:r>
                  <a:rPr lang="fr-CA" sz="1100" dirty="0" err="1">
                    <a:solidFill>
                      <a:srgbClr val="0C1139"/>
                    </a:solidFill>
                  </a:rPr>
                  <a:t>Palliat</a:t>
                </a:r>
                <a:r>
                  <a:rPr lang="fr-CA" sz="1100" dirty="0">
                    <a:solidFill>
                      <a:srgbClr val="0C1139"/>
                    </a:solidFill>
                  </a:rPr>
                  <a:t> Care 2016, 6, 75–79</a:t>
                </a:r>
              </a:p>
              <a:p>
                <a:pPr marL="0" lvl="1" algn="just"/>
                <a:endParaRPr lang="fr-CA" sz="2000" b="1" dirty="0">
                  <a:solidFill>
                    <a:srgbClr val="F04F27"/>
                  </a:solidFill>
                </a:endParaRPr>
              </a:p>
              <a:p>
                <a:r>
                  <a:rPr lang="fr-CA" sz="2000" dirty="0"/>
                  <a:t> </a:t>
                </a: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4A5C2B6-CFE9-6435-BFA6-DE917A31B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80" y="3535693"/>
                <a:ext cx="5547360" cy="10833735"/>
              </a:xfrm>
              <a:prstGeom prst="rect">
                <a:avLst/>
              </a:prstGeom>
              <a:blipFill>
                <a:blip r:embed="rId11"/>
                <a:stretch>
                  <a:fillRect l="-1826" t="-468" r="-159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CFBD4871-CD21-7BAA-599D-E8044EF3F342}"/>
              </a:ext>
            </a:extLst>
          </p:cNvPr>
          <p:cNvSpPr txBox="1"/>
          <p:nvPr/>
        </p:nvSpPr>
        <p:spPr>
          <a:xfrm>
            <a:off x="360065" y="6858000"/>
            <a:ext cx="58540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CA" sz="2000" b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E6E4D6E-A727-067F-0A73-1DF22B023C8E}"/>
              </a:ext>
            </a:extLst>
          </p:cNvPr>
          <p:cNvSpPr txBox="1"/>
          <p:nvPr/>
        </p:nvSpPr>
        <p:spPr>
          <a:xfrm>
            <a:off x="6176736" y="2997742"/>
            <a:ext cx="544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solidFill>
                  <a:srgbClr val="0C1139"/>
                </a:solidFill>
              </a:rPr>
              <a:t>Méthodes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860BD89-5E64-7B0D-47F0-BC30FA2CE10B}"/>
              </a:ext>
            </a:extLst>
          </p:cNvPr>
          <p:cNvSpPr txBox="1"/>
          <p:nvPr/>
        </p:nvSpPr>
        <p:spPr>
          <a:xfrm>
            <a:off x="6176736" y="3482733"/>
            <a:ext cx="109154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CA" sz="2400" b="1" dirty="0">
                <a:solidFill>
                  <a:srgbClr val="F04E26"/>
                </a:solidFill>
              </a:rPr>
              <a:t>Étude transversale rétrospective </a:t>
            </a:r>
            <a:r>
              <a:rPr lang="fr-CA" sz="2400" b="1" dirty="0">
                <a:solidFill>
                  <a:srgbClr val="025FA0"/>
                </a:solidFill>
              </a:rPr>
              <a:t>de type évaluation de la qualité de l’acte</a:t>
            </a:r>
          </a:p>
          <a:p>
            <a:pPr algn="just"/>
            <a:endParaRPr lang="fr-CA" sz="1000" b="1" dirty="0">
              <a:solidFill>
                <a:srgbClr val="025FA0"/>
              </a:solidFill>
            </a:endParaRPr>
          </a:p>
          <a:p>
            <a:pPr algn="just"/>
            <a:r>
              <a:rPr lang="fr-CA" sz="2400" dirty="0"/>
              <a:t>Inclusion: patients initiant un protocole de chimiothérapie de 1</a:t>
            </a:r>
            <a:r>
              <a:rPr lang="fr-CA" sz="2400" baseline="30000" dirty="0"/>
              <a:t>re</a:t>
            </a:r>
            <a:r>
              <a:rPr lang="fr-CA" sz="2400" dirty="0"/>
              <a:t> intention pour un adénocarcinome du pancréas à HMR entre le 1er janvier 2019 et le 30 septembre 2023.</a:t>
            </a:r>
          </a:p>
        </p:txBody>
      </p:sp>
    </p:spTree>
    <p:extLst>
      <p:ext uri="{BB962C8B-B14F-4D97-AF65-F5344CB8AC3E}">
        <p14:creationId xmlns:p14="http://schemas.microsoft.com/office/powerpoint/2010/main" val="113699755"/>
      </p:ext>
    </p:extLst>
  </p:cSld>
  <p:clrMapOvr>
    <a:masterClrMapping/>
  </p:clrMapOvr>
</p:sld>
</file>

<file path=ppt/theme/theme1.xml><?xml version="1.0" encoding="utf-8"?>
<a:theme xmlns:a="http://schemas.openxmlformats.org/drawingml/2006/main" name="UMONTREAL">
  <a:themeElements>
    <a:clrScheme name="COULEURS_UMONTREAL">
      <a:dk1>
        <a:srgbClr val="0B113A"/>
      </a:dk1>
      <a:lt1>
        <a:sysClr val="window" lastClr="FFFFFF"/>
      </a:lt1>
      <a:dk2>
        <a:srgbClr val="0B113A"/>
      </a:dk2>
      <a:lt2>
        <a:srgbClr val="E5F0F8"/>
      </a:lt2>
      <a:accent1>
        <a:srgbClr val="0057AC"/>
      </a:accent1>
      <a:accent2>
        <a:srgbClr val="52B782"/>
      </a:accent2>
      <a:accent3>
        <a:srgbClr val="FDE1DE"/>
      </a:accent3>
      <a:accent4>
        <a:srgbClr val="F04E26"/>
      </a:accent4>
      <a:accent5>
        <a:srgbClr val="FFCA40"/>
      </a:accent5>
      <a:accent6>
        <a:srgbClr val="024244"/>
      </a:accent6>
      <a:hlink>
        <a:srgbClr val="0057AC"/>
      </a:hlink>
      <a:folHlink>
        <a:srgbClr val="F04E26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ONTREAL" id="{04DF2DA8-9854-4563-B65C-DA4BCFEB40D0}" vid="{12826E35-A55D-40BE-A5CA-24862DD961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5143</TotalTime>
  <Words>688</Words>
  <Application>Microsoft Macintosh PowerPoint</Application>
  <PresentationFormat>Custom</PresentationFormat>
  <Paragraphs>114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Cambria Math</vt:lpstr>
      <vt:lpstr>Symbol</vt:lpstr>
      <vt:lpstr>Times New Roman</vt:lpstr>
      <vt:lpstr>UMONTREAL</vt:lpstr>
      <vt:lpstr>La thérapie de remplacement des enzymes pancréatiques (TREP) durant la chimiothérapie pour le cancer du pancréas: Une étude transversale Émilie Kate Landry, Amar Farkouh, Roy Hajjar, Gabriel Chan Département de chirurgie générale, Université de Montréal, Montréal, Canada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thérapie de remplacement des enzymes pancréatiques durant la chimiothérapie pour le cancer du pancréas: Une étude transversale Émilie Kate Landry, Amar Farkouh, Roy Hajjar, Gabriel Chan</dc:title>
  <dc:creator>Émilie Landry</dc:creator>
  <cp:lastModifiedBy>Émilie Landry</cp:lastModifiedBy>
  <cp:revision>5</cp:revision>
  <dcterms:created xsi:type="dcterms:W3CDTF">2024-05-08T23:57:16Z</dcterms:created>
  <dcterms:modified xsi:type="dcterms:W3CDTF">2024-06-04T16:38:08Z</dcterms:modified>
</cp:coreProperties>
</file>