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4373"/>
    <a:srgbClr val="3D85B0"/>
    <a:srgbClr val="3090D1"/>
    <a:srgbClr val="0096FF"/>
    <a:srgbClr val="0046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05BB0B-9044-4653-A6F2-82EF920C41C1}" v="219" dt="2024-06-05T01:25:54.320"/>
    <p1510:client id="{BF30B204-DEF4-4023-AFE4-D2677C09213B}" v="163" dt="2024-06-04T13:14:53.4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87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Guidea" userId="13762f5b-97a4-4a84-897d-8808c5982993" providerId="ADAL" clId="{BF30B204-DEF4-4023-AFE4-D2677C09213B}"/>
    <pc:docChg chg="undo custSel modSld">
      <pc:chgData name="Michael Guidea" userId="13762f5b-97a4-4a84-897d-8808c5982993" providerId="ADAL" clId="{BF30B204-DEF4-4023-AFE4-D2677C09213B}" dt="2024-06-04T13:14:53.464" v="162" actId="113"/>
      <pc:docMkLst>
        <pc:docMk/>
      </pc:docMkLst>
      <pc:sldChg chg="modSp mod">
        <pc:chgData name="Michael Guidea" userId="13762f5b-97a4-4a84-897d-8808c5982993" providerId="ADAL" clId="{BF30B204-DEF4-4023-AFE4-D2677C09213B}" dt="2024-06-04T13:14:53.464" v="162" actId="113"/>
        <pc:sldMkLst>
          <pc:docMk/>
          <pc:sldMk cId="2860382903" sldId="257"/>
        </pc:sldMkLst>
        <pc:spChg chg="mod">
          <ac:chgData name="Michael Guidea" userId="13762f5b-97a4-4a84-897d-8808c5982993" providerId="ADAL" clId="{BF30B204-DEF4-4023-AFE4-D2677C09213B}" dt="2024-06-04T13:05:29.559" v="20" actId="20577"/>
          <ac:spMkLst>
            <pc:docMk/>
            <pc:sldMk cId="2860382903" sldId="257"/>
            <ac:spMk id="2" creationId="{70023BC2-459F-B16E-590C-233BF9761F1F}"/>
          </ac:spMkLst>
        </pc:spChg>
        <pc:spChg chg="mod">
          <ac:chgData name="Michael Guidea" userId="13762f5b-97a4-4a84-897d-8808c5982993" providerId="ADAL" clId="{BF30B204-DEF4-4023-AFE4-D2677C09213B}" dt="2024-06-04T13:14:07.691" v="153" actId="113"/>
          <ac:spMkLst>
            <pc:docMk/>
            <pc:sldMk cId="2860382903" sldId="257"/>
            <ac:spMk id="15" creationId="{3549497D-1318-EA4B-90D4-EBFF1370ED3E}"/>
          </ac:spMkLst>
        </pc:spChg>
        <pc:spChg chg="mod">
          <ac:chgData name="Michael Guidea" userId="13762f5b-97a4-4a84-897d-8808c5982993" providerId="ADAL" clId="{BF30B204-DEF4-4023-AFE4-D2677C09213B}" dt="2024-06-04T13:14:28.187" v="157" actId="113"/>
          <ac:spMkLst>
            <pc:docMk/>
            <pc:sldMk cId="2860382903" sldId="257"/>
            <ac:spMk id="24" creationId="{DD8E2402-4D68-9BAD-4F67-0387FEDAC665}"/>
          </ac:spMkLst>
        </pc:spChg>
        <pc:spChg chg="mod">
          <ac:chgData name="Michael Guidea" userId="13762f5b-97a4-4a84-897d-8808c5982993" providerId="ADAL" clId="{BF30B204-DEF4-4023-AFE4-D2677C09213B}" dt="2024-06-04T13:14:53.464" v="162" actId="113"/>
          <ac:spMkLst>
            <pc:docMk/>
            <pc:sldMk cId="2860382903" sldId="257"/>
            <ac:spMk id="55" creationId="{A323336C-D384-5348-E88C-5211CB6FB7C8}"/>
          </ac:spMkLst>
        </pc:spChg>
      </pc:sldChg>
    </pc:docChg>
  </pc:docChgLst>
  <pc:docChgLst>
    <pc:chgData name="Michael Guidea" userId="13762f5b-97a4-4a84-897d-8808c5982993" providerId="ADAL" clId="{5D6530F7-90B9-4FEC-83B4-02AE8130CF0C}"/>
    <pc:docChg chg="undo custSel addSld delSld modSld">
      <pc:chgData name="Michael Guidea" userId="13762f5b-97a4-4a84-897d-8808c5982993" providerId="ADAL" clId="{5D6530F7-90B9-4FEC-83B4-02AE8130CF0C}" dt="2024-05-31T01:07:55.805" v="302" actId="1076"/>
      <pc:docMkLst>
        <pc:docMk/>
      </pc:docMkLst>
      <pc:sldChg chg="addSp delSp modSp mod">
        <pc:chgData name="Michael Guidea" userId="13762f5b-97a4-4a84-897d-8808c5982993" providerId="ADAL" clId="{5D6530F7-90B9-4FEC-83B4-02AE8130CF0C}" dt="2024-05-31T01:07:55.805" v="302" actId="1076"/>
        <pc:sldMkLst>
          <pc:docMk/>
          <pc:sldMk cId="2860382903" sldId="257"/>
        </pc:sldMkLst>
        <pc:spChg chg="mod">
          <ac:chgData name="Michael Guidea" userId="13762f5b-97a4-4a84-897d-8808c5982993" providerId="ADAL" clId="{5D6530F7-90B9-4FEC-83B4-02AE8130CF0C}" dt="2024-05-30T23:06:20.812" v="29" actId="403"/>
          <ac:spMkLst>
            <pc:docMk/>
            <pc:sldMk cId="2860382903" sldId="257"/>
            <ac:spMk id="2" creationId="{70023BC2-459F-B16E-590C-233BF9761F1F}"/>
          </ac:spMkLst>
        </pc:spChg>
        <pc:spChg chg="mod">
          <ac:chgData name="Michael Guidea" userId="13762f5b-97a4-4a84-897d-8808c5982993" providerId="ADAL" clId="{5D6530F7-90B9-4FEC-83B4-02AE8130CF0C}" dt="2024-05-30T23:16:49.815" v="221" actId="1076"/>
          <ac:spMkLst>
            <pc:docMk/>
            <pc:sldMk cId="2860382903" sldId="257"/>
            <ac:spMk id="14" creationId="{890B5CDA-9A2E-FDDE-EE3F-7DA437184A2A}"/>
          </ac:spMkLst>
        </pc:spChg>
        <pc:spChg chg="mod">
          <ac:chgData name="Michael Guidea" userId="13762f5b-97a4-4a84-897d-8808c5982993" providerId="ADAL" clId="{5D6530F7-90B9-4FEC-83B4-02AE8130CF0C}" dt="2024-05-30T23:16:49.815" v="221" actId="1076"/>
          <ac:spMkLst>
            <pc:docMk/>
            <pc:sldMk cId="2860382903" sldId="257"/>
            <ac:spMk id="15" creationId="{3549497D-1318-EA4B-90D4-EBFF1370ED3E}"/>
          </ac:spMkLst>
        </pc:spChg>
        <pc:spChg chg="mod">
          <ac:chgData name="Michael Guidea" userId="13762f5b-97a4-4a84-897d-8808c5982993" providerId="ADAL" clId="{5D6530F7-90B9-4FEC-83B4-02AE8130CF0C}" dt="2024-05-30T23:16:49.815" v="221" actId="1076"/>
          <ac:spMkLst>
            <pc:docMk/>
            <pc:sldMk cId="2860382903" sldId="257"/>
            <ac:spMk id="16" creationId="{76BA4CEC-AB85-2544-38B4-9FEB90499DAC}"/>
          </ac:spMkLst>
        </pc:spChg>
        <pc:spChg chg="mod">
          <ac:chgData name="Michael Guidea" userId="13762f5b-97a4-4a84-897d-8808c5982993" providerId="ADAL" clId="{5D6530F7-90B9-4FEC-83B4-02AE8130CF0C}" dt="2024-05-30T23:18:20.612" v="229" actId="1076"/>
          <ac:spMkLst>
            <pc:docMk/>
            <pc:sldMk cId="2860382903" sldId="257"/>
            <ac:spMk id="17" creationId="{2642F827-49E9-494A-778C-4B9589DB62B4}"/>
          </ac:spMkLst>
        </pc:spChg>
        <pc:spChg chg="mod">
          <ac:chgData name="Michael Guidea" userId="13762f5b-97a4-4a84-897d-8808c5982993" providerId="ADAL" clId="{5D6530F7-90B9-4FEC-83B4-02AE8130CF0C}" dt="2024-05-30T23:16:49.815" v="221" actId="1076"/>
          <ac:spMkLst>
            <pc:docMk/>
            <pc:sldMk cId="2860382903" sldId="257"/>
            <ac:spMk id="18" creationId="{754ED26D-7B77-EDDC-2A8F-51C33DEE9B08}"/>
          </ac:spMkLst>
        </pc:spChg>
        <pc:spChg chg="mod">
          <ac:chgData name="Michael Guidea" userId="13762f5b-97a4-4a84-897d-8808c5982993" providerId="ADAL" clId="{5D6530F7-90B9-4FEC-83B4-02AE8130CF0C}" dt="2024-05-30T23:18:31.847" v="243" actId="1035"/>
          <ac:spMkLst>
            <pc:docMk/>
            <pc:sldMk cId="2860382903" sldId="257"/>
            <ac:spMk id="19" creationId="{518EAF18-51B8-064D-6E18-C53C4E13FA69}"/>
          </ac:spMkLst>
        </pc:spChg>
        <pc:spChg chg="mod">
          <ac:chgData name="Michael Guidea" userId="13762f5b-97a4-4a84-897d-8808c5982993" providerId="ADAL" clId="{5D6530F7-90B9-4FEC-83B4-02AE8130CF0C}" dt="2024-05-30T23:18:20.612" v="229" actId="1076"/>
          <ac:spMkLst>
            <pc:docMk/>
            <pc:sldMk cId="2860382903" sldId="257"/>
            <ac:spMk id="23" creationId="{9DBF3C2B-1241-41E5-A81B-7733DAD2B10A}"/>
          </ac:spMkLst>
        </pc:spChg>
        <pc:spChg chg="mod">
          <ac:chgData name="Michael Guidea" userId="13762f5b-97a4-4a84-897d-8808c5982993" providerId="ADAL" clId="{5D6530F7-90B9-4FEC-83B4-02AE8130CF0C}" dt="2024-05-30T23:16:49.815" v="221" actId="1076"/>
          <ac:spMkLst>
            <pc:docMk/>
            <pc:sldMk cId="2860382903" sldId="257"/>
            <ac:spMk id="24" creationId="{DD8E2402-4D68-9BAD-4F67-0387FEDAC665}"/>
          </ac:spMkLst>
        </pc:spChg>
        <pc:spChg chg="mod">
          <ac:chgData name="Michael Guidea" userId="13762f5b-97a4-4a84-897d-8808c5982993" providerId="ADAL" clId="{5D6530F7-90B9-4FEC-83B4-02AE8130CF0C}" dt="2024-05-30T23:18:12.727" v="228" actId="1076"/>
          <ac:spMkLst>
            <pc:docMk/>
            <pc:sldMk cId="2860382903" sldId="257"/>
            <ac:spMk id="26" creationId="{1C2E6662-C8FF-ED22-2EB0-B8AD20EEA112}"/>
          </ac:spMkLst>
        </pc:spChg>
        <pc:spChg chg="mod">
          <ac:chgData name="Michael Guidea" userId="13762f5b-97a4-4a84-897d-8808c5982993" providerId="ADAL" clId="{5D6530F7-90B9-4FEC-83B4-02AE8130CF0C}" dt="2024-05-30T23:18:12.727" v="228" actId="1076"/>
          <ac:spMkLst>
            <pc:docMk/>
            <pc:sldMk cId="2860382903" sldId="257"/>
            <ac:spMk id="27" creationId="{FC444A2E-E5B1-E21A-92D6-48B5E5CCF3FA}"/>
          </ac:spMkLst>
        </pc:spChg>
        <pc:spChg chg="mod">
          <ac:chgData name="Michael Guidea" userId="13762f5b-97a4-4a84-897d-8808c5982993" providerId="ADAL" clId="{5D6530F7-90B9-4FEC-83B4-02AE8130CF0C}" dt="2024-05-30T23:18:12.727" v="228" actId="1076"/>
          <ac:spMkLst>
            <pc:docMk/>
            <pc:sldMk cId="2860382903" sldId="257"/>
            <ac:spMk id="28" creationId="{B518662F-77E8-AB98-5C36-34F7430417E2}"/>
          </ac:spMkLst>
        </pc:spChg>
        <pc:spChg chg="mod">
          <ac:chgData name="Michael Guidea" userId="13762f5b-97a4-4a84-897d-8808c5982993" providerId="ADAL" clId="{5D6530F7-90B9-4FEC-83B4-02AE8130CF0C}" dt="2024-05-30T23:15:46.021" v="211" actId="1076"/>
          <ac:spMkLst>
            <pc:docMk/>
            <pc:sldMk cId="2860382903" sldId="257"/>
            <ac:spMk id="30" creationId="{3A125152-A161-D442-3354-D5BB8E2C0057}"/>
          </ac:spMkLst>
        </pc:spChg>
        <pc:spChg chg="mod">
          <ac:chgData name="Michael Guidea" userId="13762f5b-97a4-4a84-897d-8808c5982993" providerId="ADAL" clId="{5D6530F7-90B9-4FEC-83B4-02AE8130CF0C}" dt="2024-05-30T23:18:20.612" v="229" actId="1076"/>
          <ac:spMkLst>
            <pc:docMk/>
            <pc:sldMk cId="2860382903" sldId="257"/>
            <ac:spMk id="33" creationId="{4CA54924-7B9C-FF09-F9B6-252EC1888E98}"/>
          </ac:spMkLst>
        </pc:spChg>
        <pc:graphicFrameChg chg="mod">
          <ac:chgData name="Michael Guidea" userId="13762f5b-97a4-4a84-897d-8808c5982993" providerId="ADAL" clId="{5D6530F7-90B9-4FEC-83B4-02AE8130CF0C}" dt="2024-05-31T01:03:49.116" v="250" actId="1076"/>
          <ac:graphicFrameMkLst>
            <pc:docMk/>
            <pc:sldMk cId="2860382903" sldId="257"/>
            <ac:graphicFrameMk id="11" creationId="{3FD837F4-DEBC-E104-A3A8-35CF7F0F87AA}"/>
          </ac:graphicFrameMkLst>
        </pc:graphicFrameChg>
        <pc:graphicFrameChg chg="mod modGraphic">
          <ac:chgData name="Michael Guidea" userId="13762f5b-97a4-4a84-897d-8808c5982993" providerId="ADAL" clId="{5D6530F7-90B9-4FEC-83B4-02AE8130CF0C}" dt="2024-05-31T01:07:42.984" v="301" actId="14100"/>
          <ac:graphicFrameMkLst>
            <pc:docMk/>
            <pc:sldMk cId="2860382903" sldId="257"/>
            <ac:graphicFrameMk id="29" creationId="{D3BB912D-8622-6C8E-19A1-4D379DC4FD46}"/>
          </ac:graphicFrameMkLst>
        </pc:graphicFrameChg>
        <pc:graphicFrameChg chg="mod modGraphic">
          <ac:chgData name="Michael Guidea" userId="13762f5b-97a4-4a84-897d-8808c5982993" providerId="ADAL" clId="{5D6530F7-90B9-4FEC-83B4-02AE8130CF0C}" dt="2024-05-31T01:07:55.805" v="302" actId="1076"/>
          <ac:graphicFrameMkLst>
            <pc:docMk/>
            <pc:sldMk cId="2860382903" sldId="257"/>
            <ac:graphicFrameMk id="31" creationId="{DF6D665A-C4C2-FF32-E1F8-F3F447169287}"/>
          </ac:graphicFrameMkLst>
        </pc:graphicFrameChg>
        <pc:picChg chg="add del mod">
          <ac:chgData name="Michael Guidea" userId="13762f5b-97a4-4a84-897d-8808c5982993" providerId="ADAL" clId="{5D6530F7-90B9-4FEC-83B4-02AE8130CF0C}" dt="2024-05-31T01:04:52.826" v="254" actId="478"/>
          <ac:picMkLst>
            <pc:docMk/>
            <pc:sldMk cId="2860382903" sldId="257"/>
            <ac:picMk id="3" creationId="{A4A37FD0-2B62-4AE7-94A9-34BDC5CF1D96}"/>
          </ac:picMkLst>
        </pc:picChg>
        <pc:picChg chg="add mod">
          <ac:chgData name="Michael Guidea" userId="13762f5b-97a4-4a84-897d-8808c5982993" providerId="ADAL" clId="{5D6530F7-90B9-4FEC-83B4-02AE8130CF0C}" dt="2024-05-31T01:05:44.096" v="262" actId="1582"/>
          <ac:picMkLst>
            <pc:docMk/>
            <pc:sldMk cId="2860382903" sldId="257"/>
            <ac:picMk id="5" creationId="{15B8E9E1-2BFD-E7AC-70FB-2D28B150B5AE}"/>
          </ac:picMkLst>
        </pc:picChg>
        <pc:picChg chg="add mod">
          <ac:chgData name="Michael Guidea" userId="13762f5b-97a4-4a84-897d-8808c5982993" providerId="ADAL" clId="{5D6530F7-90B9-4FEC-83B4-02AE8130CF0C}" dt="2024-05-31T01:06:29.116" v="267" actId="1582"/>
          <ac:picMkLst>
            <pc:docMk/>
            <pc:sldMk cId="2860382903" sldId="257"/>
            <ac:picMk id="7" creationId="{7977B58B-1433-5792-C423-C3E2D6CCC1F1}"/>
          </ac:picMkLst>
        </pc:picChg>
        <pc:picChg chg="mod">
          <ac:chgData name="Michael Guidea" userId="13762f5b-97a4-4a84-897d-8808c5982993" providerId="ADAL" clId="{5D6530F7-90B9-4FEC-83B4-02AE8130CF0C}" dt="2024-05-30T23:16:21.078" v="220" actId="1035"/>
          <ac:picMkLst>
            <pc:docMk/>
            <pc:sldMk cId="2860382903" sldId="257"/>
            <ac:picMk id="1028" creationId="{B3A54EAB-CB1E-6D66-6D9C-AE22271F954F}"/>
          </ac:picMkLst>
        </pc:picChg>
      </pc:sldChg>
      <pc:sldChg chg="add del">
        <pc:chgData name="Michael Guidea" userId="13762f5b-97a4-4a84-897d-8808c5982993" providerId="ADAL" clId="{5D6530F7-90B9-4FEC-83B4-02AE8130CF0C}" dt="2024-05-30T23:19:31.509" v="249" actId="47"/>
        <pc:sldMkLst>
          <pc:docMk/>
          <pc:sldMk cId="2978840956" sldId="258"/>
        </pc:sldMkLst>
      </pc:sldChg>
    </pc:docChg>
  </pc:docChgLst>
  <pc:docChgLst>
    <pc:chgData name="Michael Guidea" userId="13762f5b-97a4-4a84-897d-8808c5982993" providerId="ADAL" clId="{5E05BB0B-9044-4653-A6F2-82EF920C41C1}"/>
    <pc:docChg chg="undo custSel modSld">
      <pc:chgData name="Michael Guidea" userId="13762f5b-97a4-4a84-897d-8808c5982993" providerId="ADAL" clId="{5E05BB0B-9044-4653-A6F2-82EF920C41C1}" dt="2024-06-05T01:26:25.318" v="4604" actId="20577"/>
      <pc:docMkLst>
        <pc:docMk/>
      </pc:docMkLst>
      <pc:sldChg chg="addSp delSp modSp mod">
        <pc:chgData name="Michael Guidea" userId="13762f5b-97a4-4a84-897d-8808c5982993" providerId="ADAL" clId="{5E05BB0B-9044-4653-A6F2-82EF920C41C1}" dt="2024-06-05T01:26:25.318" v="4604" actId="20577"/>
        <pc:sldMkLst>
          <pc:docMk/>
          <pc:sldMk cId="2860382903" sldId="257"/>
        </pc:sldMkLst>
        <pc:spChg chg="mod">
          <ac:chgData name="Michael Guidea" userId="13762f5b-97a4-4a84-897d-8808c5982993" providerId="ADAL" clId="{5E05BB0B-9044-4653-A6F2-82EF920C41C1}" dt="2024-06-03T19:49:12.629" v="1329" actId="113"/>
          <ac:spMkLst>
            <pc:docMk/>
            <pc:sldMk cId="2860382903" sldId="257"/>
            <ac:spMk id="2" creationId="{70023BC2-459F-B16E-590C-233BF9761F1F}"/>
          </ac:spMkLst>
        </pc:spChg>
        <pc:spChg chg="mod">
          <ac:chgData name="Michael Guidea" userId="13762f5b-97a4-4a84-897d-8808c5982993" providerId="ADAL" clId="{5E05BB0B-9044-4653-A6F2-82EF920C41C1}" dt="2024-06-03T19:46:38.666" v="1229"/>
          <ac:spMkLst>
            <pc:docMk/>
            <pc:sldMk cId="2860382903" sldId="257"/>
            <ac:spMk id="4" creationId="{5D3579C6-A2CB-8C18-8266-6F17C65ABF53}"/>
          </ac:spMkLst>
        </pc:spChg>
        <pc:spChg chg="mod">
          <ac:chgData name="Michael Guidea" userId="13762f5b-97a4-4a84-897d-8808c5982993" providerId="ADAL" clId="{5E05BB0B-9044-4653-A6F2-82EF920C41C1}" dt="2024-06-05T01:19:29.415" v="4536" actId="1037"/>
          <ac:spMkLst>
            <pc:docMk/>
            <pc:sldMk cId="2860382903" sldId="257"/>
            <ac:spMk id="6" creationId="{0D075A49-AE60-B435-13DF-84D8115600B0}"/>
          </ac:spMkLst>
        </pc:spChg>
        <pc:spChg chg="mod">
          <ac:chgData name="Michael Guidea" userId="13762f5b-97a4-4a84-897d-8808c5982993" providerId="ADAL" clId="{5E05BB0B-9044-4653-A6F2-82EF920C41C1}" dt="2024-06-03T19:46:38.666" v="1229"/>
          <ac:spMkLst>
            <pc:docMk/>
            <pc:sldMk cId="2860382903" sldId="257"/>
            <ac:spMk id="8" creationId="{153A34BA-D6BD-6256-D034-D6D61490CBF8}"/>
          </ac:spMkLst>
        </pc:spChg>
        <pc:spChg chg="mod">
          <ac:chgData name="Michael Guidea" userId="13762f5b-97a4-4a84-897d-8808c5982993" providerId="ADAL" clId="{5E05BB0B-9044-4653-A6F2-82EF920C41C1}" dt="2024-06-03T19:35:37.442" v="202"/>
          <ac:spMkLst>
            <pc:docMk/>
            <pc:sldMk cId="2860382903" sldId="257"/>
            <ac:spMk id="12" creationId="{BDF60F2D-D792-8B72-47F1-73BBBF600669}"/>
          </ac:spMkLst>
        </pc:spChg>
        <pc:spChg chg="mod">
          <ac:chgData name="Michael Guidea" userId="13762f5b-97a4-4a84-897d-8808c5982993" providerId="ADAL" clId="{5E05BB0B-9044-4653-A6F2-82EF920C41C1}" dt="2024-06-03T19:46:38.666" v="1229"/>
          <ac:spMkLst>
            <pc:docMk/>
            <pc:sldMk cId="2860382903" sldId="257"/>
            <ac:spMk id="13" creationId="{1F3B982B-0D8D-BB34-9B97-2FAA0AEE0294}"/>
          </ac:spMkLst>
        </pc:spChg>
        <pc:spChg chg="mod">
          <ac:chgData name="Michael Guidea" userId="13762f5b-97a4-4a84-897d-8808c5982993" providerId="ADAL" clId="{5E05BB0B-9044-4653-A6F2-82EF920C41C1}" dt="2024-06-03T20:00:44.403" v="2199" actId="1076"/>
          <ac:spMkLst>
            <pc:docMk/>
            <pc:sldMk cId="2860382903" sldId="257"/>
            <ac:spMk id="14" creationId="{890B5CDA-9A2E-FDDE-EE3F-7DA437184A2A}"/>
          </ac:spMkLst>
        </pc:spChg>
        <pc:spChg chg="mod">
          <ac:chgData name="Michael Guidea" userId="13762f5b-97a4-4a84-897d-8808c5982993" providerId="ADAL" clId="{5E05BB0B-9044-4653-A6F2-82EF920C41C1}" dt="2024-06-05T01:19:19.840" v="4531" actId="179"/>
          <ac:spMkLst>
            <pc:docMk/>
            <pc:sldMk cId="2860382903" sldId="257"/>
            <ac:spMk id="15" creationId="{3549497D-1318-EA4B-90D4-EBFF1370ED3E}"/>
          </ac:spMkLst>
        </pc:spChg>
        <pc:spChg chg="mod">
          <ac:chgData name="Michael Guidea" userId="13762f5b-97a4-4a84-897d-8808c5982993" providerId="ADAL" clId="{5E05BB0B-9044-4653-A6F2-82EF920C41C1}" dt="2024-06-03T20:00:08.285" v="2190" actId="14100"/>
          <ac:spMkLst>
            <pc:docMk/>
            <pc:sldMk cId="2860382903" sldId="257"/>
            <ac:spMk id="16" creationId="{76BA4CEC-AB85-2544-38B4-9FEB90499DAC}"/>
          </ac:spMkLst>
        </pc:spChg>
        <pc:spChg chg="mod">
          <ac:chgData name="Michael Guidea" userId="13762f5b-97a4-4a84-897d-8808c5982993" providerId="ADAL" clId="{5E05BB0B-9044-4653-A6F2-82EF920C41C1}" dt="2024-06-03T21:50:13.147" v="4290" actId="1076"/>
          <ac:spMkLst>
            <pc:docMk/>
            <pc:sldMk cId="2860382903" sldId="257"/>
            <ac:spMk id="17" creationId="{2642F827-49E9-494A-778C-4B9589DB62B4}"/>
          </ac:spMkLst>
        </pc:spChg>
        <pc:spChg chg="mod">
          <ac:chgData name="Michael Guidea" userId="13762f5b-97a4-4a84-897d-8808c5982993" providerId="ADAL" clId="{5E05BB0B-9044-4653-A6F2-82EF920C41C1}" dt="2024-06-03T19:59:44.576" v="2188" actId="1076"/>
          <ac:spMkLst>
            <pc:docMk/>
            <pc:sldMk cId="2860382903" sldId="257"/>
            <ac:spMk id="18" creationId="{754ED26D-7B77-EDDC-2A8F-51C33DEE9B08}"/>
          </ac:spMkLst>
        </pc:spChg>
        <pc:spChg chg="mod">
          <ac:chgData name="Michael Guidea" userId="13762f5b-97a4-4a84-897d-8808c5982993" providerId="ADAL" clId="{5E05BB0B-9044-4653-A6F2-82EF920C41C1}" dt="2024-06-03T20:00:01.136" v="2189" actId="1076"/>
          <ac:spMkLst>
            <pc:docMk/>
            <pc:sldMk cId="2860382903" sldId="257"/>
            <ac:spMk id="19" creationId="{518EAF18-51B8-064D-6E18-C53C4E13FA69}"/>
          </ac:spMkLst>
        </pc:spChg>
        <pc:spChg chg="mod">
          <ac:chgData name="Michael Guidea" userId="13762f5b-97a4-4a84-897d-8808c5982993" providerId="ADAL" clId="{5E05BB0B-9044-4653-A6F2-82EF920C41C1}" dt="2024-06-03T19:47:52.285" v="1260"/>
          <ac:spMkLst>
            <pc:docMk/>
            <pc:sldMk cId="2860382903" sldId="257"/>
            <ac:spMk id="21" creationId="{1B1134C3-B4C4-CD0B-1AD4-8485FB6C1A2C}"/>
          </ac:spMkLst>
        </pc:spChg>
        <pc:spChg chg="mod">
          <ac:chgData name="Michael Guidea" userId="13762f5b-97a4-4a84-897d-8808c5982993" providerId="ADAL" clId="{5E05BB0B-9044-4653-A6F2-82EF920C41C1}" dt="2024-06-03T19:47:52.285" v="1260"/>
          <ac:spMkLst>
            <pc:docMk/>
            <pc:sldMk cId="2860382903" sldId="257"/>
            <ac:spMk id="22" creationId="{00169F42-AE4C-F83C-E995-3DE635323F73}"/>
          </ac:spMkLst>
        </pc:spChg>
        <pc:spChg chg="mod">
          <ac:chgData name="Michael Guidea" userId="13762f5b-97a4-4a84-897d-8808c5982993" providerId="ADAL" clId="{5E05BB0B-9044-4653-A6F2-82EF920C41C1}" dt="2024-06-03T21:50:13.147" v="4290" actId="1076"/>
          <ac:spMkLst>
            <pc:docMk/>
            <pc:sldMk cId="2860382903" sldId="257"/>
            <ac:spMk id="23" creationId="{9DBF3C2B-1241-41E5-A81B-7733DAD2B10A}"/>
          </ac:spMkLst>
        </pc:spChg>
        <pc:spChg chg="mod">
          <ac:chgData name="Michael Guidea" userId="13762f5b-97a4-4a84-897d-8808c5982993" providerId="ADAL" clId="{5E05BB0B-9044-4653-A6F2-82EF920C41C1}" dt="2024-06-05T01:21:10.041" v="4567" actId="20577"/>
          <ac:spMkLst>
            <pc:docMk/>
            <pc:sldMk cId="2860382903" sldId="257"/>
            <ac:spMk id="24" creationId="{DD8E2402-4D68-9BAD-4F67-0387FEDAC665}"/>
          </ac:spMkLst>
        </pc:spChg>
        <pc:spChg chg="mod">
          <ac:chgData name="Michael Guidea" userId="13762f5b-97a4-4a84-897d-8808c5982993" providerId="ADAL" clId="{5E05BB0B-9044-4653-A6F2-82EF920C41C1}" dt="2024-06-03T19:47:52.285" v="1260"/>
          <ac:spMkLst>
            <pc:docMk/>
            <pc:sldMk cId="2860382903" sldId="257"/>
            <ac:spMk id="25" creationId="{7A4165E3-B0BD-0AD5-6011-38875ED59BC8}"/>
          </ac:spMkLst>
        </pc:spChg>
        <pc:spChg chg="mod">
          <ac:chgData name="Michael Guidea" userId="13762f5b-97a4-4a84-897d-8808c5982993" providerId="ADAL" clId="{5E05BB0B-9044-4653-A6F2-82EF920C41C1}" dt="2024-06-03T21:50:13.147" v="4290" actId="1076"/>
          <ac:spMkLst>
            <pc:docMk/>
            <pc:sldMk cId="2860382903" sldId="257"/>
            <ac:spMk id="26" creationId="{1C2E6662-C8FF-ED22-2EB0-B8AD20EEA112}"/>
          </ac:spMkLst>
        </pc:spChg>
        <pc:spChg chg="mod">
          <ac:chgData name="Michael Guidea" userId="13762f5b-97a4-4a84-897d-8808c5982993" providerId="ADAL" clId="{5E05BB0B-9044-4653-A6F2-82EF920C41C1}" dt="2024-06-03T21:50:13.147" v="4290" actId="1076"/>
          <ac:spMkLst>
            <pc:docMk/>
            <pc:sldMk cId="2860382903" sldId="257"/>
            <ac:spMk id="27" creationId="{FC444A2E-E5B1-E21A-92D6-48B5E5CCF3FA}"/>
          </ac:spMkLst>
        </pc:spChg>
        <pc:spChg chg="mod">
          <ac:chgData name="Michael Guidea" userId="13762f5b-97a4-4a84-897d-8808c5982993" providerId="ADAL" clId="{5E05BB0B-9044-4653-A6F2-82EF920C41C1}" dt="2024-06-05T01:23:07.660" v="4582" actId="6549"/>
          <ac:spMkLst>
            <pc:docMk/>
            <pc:sldMk cId="2860382903" sldId="257"/>
            <ac:spMk id="28" creationId="{B518662F-77E8-AB98-5C36-34F7430417E2}"/>
          </ac:spMkLst>
        </pc:spChg>
        <pc:spChg chg="mod">
          <ac:chgData name="Michael Guidea" userId="13762f5b-97a4-4a84-897d-8808c5982993" providerId="ADAL" clId="{5E05BB0B-9044-4653-A6F2-82EF920C41C1}" dt="2024-06-03T21:50:28.515" v="4291" actId="1076"/>
          <ac:spMkLst>
            <pc:docMk/>
            <pc:sldMk cId="2860382903" sldId="257"/>
            <ac:spMk id="30" creationId="{3A125152-A161-D442-3354-D5BB8E2C0057}"/>
          </ac:spMkLst>
        </pc:spChg>
        <pc:spChg chg="mod">
          <ac:chgData name="Michael Guidea" userId="13762f5b-97a4-4a84-897d-8808c5982993" providerId="ADAL" clId="{5E05BB0B-9044-4653-A6F2-82EF920C41C1}" dt="2024-06-03T19:47:52.285" v="1260"/>
          <ac:spMkLst>
            <pc:docMk/>
            <pc:sldMk cId="2860382903" sldId="257"/>
            <ac:spMk id="32" creationId="{E0A4326D-3208-C0F4-999E-D855D25CAEF8}"/>
          </ac:spMkLst>
        </pc:spChg>
        <pc:spChg chg="del mod">
          <ac:chgData name="Michael Guidea" userId="13762f5b-97a4-4a84-897d-8808c5982993" providerId="ADAL" clId="{5E05BB0B-9044-4653-A6F2-82EF920C41C1}" dt="2024-06-03T20:28:16.812" v="2622"/>
          <ac:spMkLst>
            <pc:docMk/>
            <pc:sldMk cId="2860382903" sldId="257"/>
            <ac:spMk id="33" creationId="{4CA54924-7B9C-FF09-F9B6-252EC1888E98}"/>
          </ac:spMkLst>
        </pc:spChg>
        <pc:spChg chg="mod">
          <ac:chgData name="Michael Guidea" userId="13762f5b-97a4-4a84-897d-8808c5982993" providerId="ADAL" clId="{5E05BB0B-9044-4653-A6F2-82EF920C41C1}" dt="2024-06-03T19:52:57.592" v="1639" actId="207"/>
          <ac:spMkLst>
            <pc:docMk/>
            <pc:sldMk cId="2860382903" sldId="257"/>
            <ac:spMk id="36" creationId="{3F16AE22-A803-DE43-815A-8F65C0BEAA83}"/>
          </ac:spMkLst>
        </pc:spChg>
        <pc:spChg chg="mod">
          <ac:chgData name="Michael Guidea" userId="13762f5b-97a4-4a84-897d-8808c5982993" providerId="ADAL" clId="{5E05BB0B-9044-4653-A6F2-82EF920C41C1}" dt="2024-06-03T19:52:57.592" v="1639" actId="207"/>
          <ac:spMkLst>
            <pc:docMk/>
            <pc:sldMk cId="2860382903" sldId="257"/>
            <ac:spMk id="37" creationId="{DB998676-9270-315A-318D-D89779AFF9A2}"/>
          </ac:spMkLst>
        </pc:spChg>
        <pc:spChg chg="mod">
          <ac:chgData name="Michael Guidea" userId="13762f5b-97a4-4a84-897d-8808c5982993" providerId="ADAL" clId="{5E05BB0B-9044-4653-A6F2-82EF920C41C1}" dt="2024-06-03T20:00:53.971" v="2203" actId="207"/>
          <ac:spMkLst>
            <pc:docMk/>
            <pc:sldMk cId="2860382903" sldId="257"/>
            <ac:spMk id="39" creationId="{CD7D9133-AC49-83A9-321E-D47CCC16D698}"/>
          </ac:spMkLst>
        </pc:spChg>
        <pc:spChg chg="mod">
          <ac:chgData name="Michael Guidea" userId="13762f5b-97a4-4a84-897d-8808c5982993" providerId="ADAL" clId="{5E05BB0B-9044-4653-A6F2-82EF920C41C1}" dt="2024-06-03T20:00:53.971" v="2203" actId="207"/>
          <ac:spMkLst>
            <pc:docMk/>
            <pc:sldMk cId="2860382903" sldId="257"/>
            <ac:spMk id="40" creationId="{00E50E49-0529-707F-47A9-641510A7E208}"/>
          </ac:spMkLst>
        </pc:spChg>
        <pc:spChg chg="mod">
          <ac:chgData name="Michael Guidea" userId="13762f5b-97a4-4a84-897d-8808c5982993" providerId="ADAL" clId="{5E05BB0B-9044-4653-A6F2-82EF920C41C1}" dt="2024-06-03T20:02:32.078" v="2220"/>
          <ac:spMkLst>
            <pc:docMk/>
            <pc:sldMk cId="2860382903" sldId="257"/>
            <ac:spMk id="42" creationId="{EE71C464-2BFE-733D-691F-4E7A04336730}"/>
          </ac:spMkLst>
        </pc:spChg>
        <pc:spChg chg="mod">
          <ac:chgData name="Michael Guidea" userId="13762f5b-97a4-4a84-897d-8808c5982993" providerId="ADAL" clId="{5E05BB0B-9044-4653-A6F2-82EF920C41C1}" dt="2024-06-03T20:02:32.078" v="2220"/>
          <ac:spMkLst>
            <pc:docMk/>
            <pc:sldMk cId="2860382903" sldId="257"/>
            <ac:spMk id="43" creationId="{687B211E-BE93-8217-66DA-9E44C2B7D5EE}"/>
          </ac:spMkLst>
        </pc:spChg>
        <pc:spChg chg="mod">
          <ac:chgData name="Michael Guidea" userId="13762f5b-97a4-4a84-897d-8808c5982993" providerId="ADAL" clId="{5E05BB0B-9044-4653-A6F2-82EF920C41C1}" dt="2024-06-03T20:02:32.584" v="2221"/>
          <ac:spMkLst>
            <pc:docMk/>
            <pc:sldMk cId="2860382903" sldId="257"/>
            <ac:spMk id="45" creationId="{D98DE29E-BD51-0295-5F21-313EDD7ACB61}"/>
          </ac:spMkLst>
        </pc:spChg>
        <pc:spChg chg="mod">
          <ac:chgData name="Michael Guidea" userId="13762f5b-97a4-4a84-897d-8808c5982993" providerId="ADAL" clId="{5E05BB0B-9044-4653-A6F2-82EF920C41C1}" dt="2024-06-03T20:02:32.584" v="2221"/>
          <ac:spMkLst>
            <pc:docMk/>
            <pc:sldMk cId="2860382903" sldId="257"/>
            <ac:spMk id="46" creationId="{3A85C63C-F4FB-5AB2-3062-75ADB51B7CE8}"/>
          </ac:spMkLst>
        </pc:spChg>
        <pc:spChg chg="add mod">
          <ac:chgData name="Michael Guidea" userId="13762f5b-97a4-4a84-897d-8808c5982993" providerId="ADAL" clId="{5E05BB0B-9044-4653-A6F2-82EF920C41C1}" dt="2024-06-03T21:50:28.515" v="4291" actId="1076"/>
          <ac:spMkLst>
            <pc:docMk/>
            <pc:sldMk cId="2860382903" sldId="257"/>
            <ac:spMk id="50" creationId="{FF18A079-DCD1-F619-AB9D-B004100E0B0B}"/>
          </ac:spMkLst>
        </pc:spChg>
        <pc:spChg chg="add del mod">
          <ac:chgData name="Michael Guidea" userId="13762f5b-97a4-4a84-897d-8808c5982993" providerId="ADAL" clId="{5E05BB0B-9044-4653-A6F2-82EF920C41C1}" dt="2024-06-03T20:23:23.291" v="2491" actId="478"/>
          <ac:spMkLst>
            <pc:docMk/>
            <pc:sldMk cId="2860382903" sldId="257"/>
            <ac:spMk id="51" creationId="{B833B0B8-0AB4-4D90-F6C3-4BA61575D042}"/>
          </ac:spMkLst>
        </pc:spChg>
        <pc:spChg chg="add mod">
          <ac:chgData name="Michael Guidea" userId="13762f5b-97a4-4a84-897d-8808c5982993" providerId="ADAL" clId="{5E05BB0B-9044-4653-A6F2-82EF920C41C1}" dt="2024-06-05T01:21:27.255" v="4569" actId="207"/>
          <ac:spMkLst>
            <pc:docMk/>
            <pc:sldMk cId="2860382903" sldId="257"/>
            <ac:spMk id="54" creationId="{5AC39703-6FA9-DE59-5816-D61E0D1F00D5}"/>
          </ac:spMkLst>
        </pc:spChg>
        <pc:spChg chg="add mod">
          <ac:chgData name="Michael Guidea" userId="13762f5b-97a4-4a84-897d-8808c5982993" providerId="ADAL" clId="{5E05BB0B-9044-4653-A6F2-82EF920C41C1}" dt="2024-06-05T01:26:25.318" v="4604" actId="20577"/>
          <ac:spMkLst>
            <pc:docMk/>
            <pc:sldMk cId="2860382903" sldId="257"/>
            <ac:spMk id="55" creationId="{A323336C-D384-5348-E88C-5211CB6FB7C8}"/>
          </ac:spMkLst>
        </pc:spChg>
        <pc:spChg chg="add mod">
          <ac:chgData name="Michael Guidea" userId="13762f5b-97a4-4a84-897d-8808c5982993" providerId="ADAL" clId="{5E05BB0B-9044-4653-A6F2-82EF920C41C1}" dt="2024-06-03T21:55:43.172" v="4502" actId="14100"/>
          <ac:spMkLst>
            <pc:docMk/>
            <pc:sldMk cId="2860382903" sldId="257"/>
            <ac:spMk id="58" creationId="{75481BAE-7BE9-DAF8-9E12-448B802FBA2C}"/>
          </ac:spMkLst>
        </pc:spChg>
        <pc:spChg chg="add mod">
          <ac:chgData name="Michael Guidea" userId="13762f5b-97a4-4a84-897d-8808c5982993" providerId="ADAL" clId="{5E05BB0B-9044-4653-A6F2-82EF920C41C1}" dt="2024-06-03T21:55:56.358" v="4513" actId="1076"/>
          <ac:spMkLst>
            <pc:docMk/>
            <pc:sldMk cId="2860382903" sldId="257"/>
            <ac:spMk id="59" creationId="{36F5D777-52C8-DC2E-BB0F-614D348EF30A}"/>
          </ac:spMkLst>
        </pc:spChg>
        <pc:spChg chg="add mod">
          <ac:chgData name="Michael Guidea" userId="13762f5b-97a4-4a84-897d-8808c5982993" providerId="ADAL" clId="{5E05BB0B-9044-4653-A6F2-82EF920C41C1}" dt="2024-06-03T21:55:46.720" v="4512" actId="1036"/>
          <ac:spMkLst>
            <pc:docMk/>
            <pc:sldMk cId="2860382903" sldId="257"/>
            <ac:spMk id="60" creationId="{08B7E5BB-9A61-073D-1605-8373B2C934C2}"/>
          </ac:spMkLst>
        </pc:spChg>
        <pc:grpChg chg="add mod">
          <ac:chgData name="Michael Guidea" userId="13762f5b-97a4-4a84-897d-8808c5982993" providerId="ADAL" clId="{5E05BB0B-9044-4653-A6F2-82EF920C41C1}" dt="2024-06-05T01:19:33.964" v="4543" actId="1037"/>
          <ac:grpSpMkLst>
            <pc:docMk/>
            <pc:sldMk cId="2860382903" sldId="257"/>
            <ac:grpSpMk id="3" creationId="{56F56911-EABF-29C4-478E-A22E60B9A6D0}"/>
          </ac:grpSpMkLst>
        </pc:grpChg>
        <pc:grpChg chg="add mod">
          <ac:chgData name="Michael Guidea" userId="13762f5b-97a4-4a84-897d-8808c5982993" providerId="ADAL" clId="{5E05BB0B-9044-4653-A6F2-82EF920C41C1}" dt="2024-06-05T01:20:09.829" v="4558" actId="1037"/>
          <ac:grpSpMkLst>
            <pc:docMk/>
            <pc:sldMk cId="2860382903" sldId="257"/>
            <ac:grpSpMk id="20" creationId="{8F5E262F-AB6E-6EFD-C2C9-C95C591F5E22}"/>
          </ac:grpSpMkLst>
        </pc:grpChg>
        <pc:grpChg chg="add del mod">
          <ac:chgData name="Michael Guidea" userId="13762f5b-97a4-4a84-897d-8808c5982993" providerId="ADAL" clId="{5E05BB0B-9044-4653-A6F2-82EF920C41C1}" dt="2024-06-03T19:53:07.761" v="1647" actId="478"/>
          <ac:grpSpMkLst>
            <pc:docMk/>
            <pc:sldMk cId="2860382903" sldId="257"/>
            <ac:grpSpMk id="35" creationId="{756F9DA8-F0C2-ED14-340F-07B0F9640E2D}"/>
          </ac:grpSpMkLst>
        </pc:grpChg>
        <pc:grpChg chg="add mod">
          <ac:chgData name="Michael Guidea" userId="13762f5b-97a4-4a84-897d-8808c5982993" providerId="ADAL" clId="{5E05BB0B-9044-4653-A6F2-82EF920C41C1}" dt="2024-06-03T20:02:29.527" v="2219" actId="1076"/>
          <ac:grpSpMkLst>
            <pc:docMk/>
            <pc:sldMk cId="2860382903" sldId="257"/>
            <ac:grpSpMk id="38" creationId="{741BCD90-F500-087B-948C-C164CB4931CE}"/>
          </ac:grpSpMkLst>
        </pc:grpChg>
        <pc:grpChg chg="add mod">
          <ac:chgData name="Michael Guidea" userId="13762f5b-97a4-4a84-897d-8808c5982993" providerId="ADAL" clId="{5E05BB0B-9044-4653-A6F2-82EF920C41C1}" dt="2024-06-03T20:03:00.515" v="2223" actId="1076"/>
          <ac:grpSpMkLst>
            <pc:docMk/>
            <pc:sldMk cId="2860382903" sldId="257"/>
            <ac:grpSpMk id="41" creationId="{C9BBC91C-B7D7-A2FF-9636-3D1810051E6D}"/>
          </ac:grpSpMkLst>
        </pc:grpChg>
        <pc:grpChg chg="add mod">
          <ac:chgData name="Michael Guidea" userId="13762f5b-97a4-4a84-897d-8808c5982993" providerId="ADAL" clId="{5E05BB0B-9044-4653-A6F2-82EF920C41C1}" dt="2024-06-03T20:02:46.686" v="2222" actId="1076"/>
          <ac:grpSpMkLst>
            <pc:docMk/>
            <pc:sldMk cId="2860382903" sldId="257"/>
            <ac:grpSpMk id="44" creationId="{1BB55A67-E177-E0FE-9035-13F828AC04D8}"/>
          </ac:grpSpMkLst>
        </pc:grpChg>
        <pc:graphicFrameChg chg="del">
          <ac:chgData name="Michael Guidea" userId="13762f5b-97a4-4a84-897d-8808c5982993" providerId="ADAL" clId="{5E05BB0B-9044-4653-A6F2-82EF920C41C1}" dt="2024-06-03T19:49:19.909" v="1330" actId="478"/>
          <ac:graphicFrameMkLst>
            <pc:docMk/>
            <pc:sldMk cId="2860382903" sldId="257"/>
            <ac:graphicFrameMk id="11" creationId="{3FD837F4-DEBC-E104-A3A8-35CF7F0F87AA}"/>
          </ac:graphicFrameMkLst>
        </pc:graphicFrameChg>
        <pc:graphicFrameChg chg="del">
          <ac:chgData name="Michael Guidea" userId="13762f5b-97a4-4a84-897d-8808c5982993" providerId="ADAL" clId="{5E05BB0B-9044-4653-A6F2-82EF920C41C1}" dt="2024-06-03T19:49:23.792" v="1331" actId="478"/>
          <ac:graphicFrameMkLst>
            <pc:docMk/>
            <pc:sldMk cId="2860382903" sldId="257"/>
            <ac:graphicFrameMk id="29" creationId="{D3BB912D-8622-6C8E-19A1-4D379DC4FD46}"/>
          </ac:graphicFrameMkLst>
        </pc:graphicFrameChg>
        <pc:graphicFrameChg chg="del">
          <ac:chgData name="Michael Guidea" userId="13762f5b-97a4-4a84-897d-8808c5982993" providerId="ADAL" clId="{5E05BB0B-9044-4653-A6F2-82EF920C41C1}" dt="2024-06-03T19:29:46.541" v="8" actId="478"/>
          <ac:graphicFrameMkLst>
            <pc:docMk/>
            <pc:sldMk cId="2860382903" sldId="257"/>
            <ac:graphicFrameMk id="31" creationId="{DF6D665A-C4C2-FF32-E1F8-F3F447169287}"/>
          </ac:graphicFrameMkLst>
        </pc:graphicFrameChg>
        <pc:graphicFrameChg chg="add mod">
          <ac:chgData name="Michael Guidea" userId="13762f5b-97a4-4a84-897d-8808c5982993" providerId="ADAL" clId="{5E05BB0B-9044-4653-A6F2-82EF920C41C1}" dt="2024-06-05T01:21:23.875" v="4568" actId="207"/>
          <ac:graphicFrameMkLst>
            <pc:docMk/>
            <pc:sldMk cId="2860382903" sldId="257"/>
            <ac:graphicFrameMk id="47" creationId="{71CCDC8E-33D6-A0C9-8022-35D316C46DA2}"/>
          </ac:graphicFrameMkLst>
        </pc:graphicFrameChg>
        <pc:graphicFrameChg chg="add del mod">
          <ac:chgData name="Michael Guidea" userId="13762f5b-97a4-4a84-897d-8808c5982993" providerId="ADAL" clId="{5E05BB0B-9044-4653-A6F2-82EF920C41C1}" dt="2024-06-03T20:08:10.892" v="2335" actId="478"/>
          <ac:graphicFrameMkLst>
            <pc:docMk/>
            <pc:sldMk cId="2860382903" sldId="257"/>
            <ac:graphicFrameMk id="48" creationId="{4AD08FE7-6ACE-AF41-7075-3505E6AA11A1}"/>
          </ac:graphicFrameMkLst>
        </pc:graphicFrameChg>
        <pc:picChg chg="mod">
          <ac:chgData name="Michael Guidea" userId="13762f5b-97a4-4a84-897d-8808c5982993" providerId="ADAL" clId="{5E05BB0B-9044-4653-A6F2-82EF920C41C1}" dt="2024-06-03T21:49:57.097" v="4289" actId="1076"/>
          <ac:picMkLst>
            <pc:docMk/>
            <pc:sldMk cId="2860382903" sldId="257"/>
            <ac:picMk id="5" creationId="{15B8E9E1-2BFD-E7AC-70FB-2D28B150B5AE}"/>
          </ac:picMkLst>
        </pc:picChg>
        <pc:picChg chg="mod">
          <ac:chgData name="Michael Guidea" userId="13762f5b-97a4-4a84-897d-8808c5982993" providerId="ADAL" clId="{5E05BB0B-9044-4653-A6F2-82EF920C41C1}" dt="2024-06-03T21:49:57.097" v="4289" actId="1076"/>
          <ac:picMkLst>
            <pc:docMk/>
            <pc:sldMk cId="2860382903" sldId="257"/>
            <ac:picMk id="7" creationId="{7977B58B-1433-5792-C423-C3E2D6CCC1F1}"/>
          </ac:picMkLst>
        </pc:picChg>
        <pc:picChg chg="del">
          <ac:chgData name="Michael Guidea" userId="13762f5b-97a4-4a84-897d-8808c5982993" providerId="ADAL" clId="{5E05BB0B-9044-4653-A6F2-82EF920C41C1}" dt="2024-06-03T19:29:51.809" v="9" actId="478"/>
          <ac:picMkLst>
            <pc:docMk/>
            <pc:sldMk cId="2860382903" sldId="257"/>
            <ac:picMk id="10" creationId="{60EAF0A8-851F-F5F9-3ED2-17882B2EF549}"/>
          </ac:picMkLst>
        </pc:picChg>
        <pc:picChg chg="add mod">
          <ac:chgData name="Michael Guidea" userId="13762f5b-97a4-4a84-897d-8808c5982993" providerId="ADAL" clId="{5E05BB0B-9044-4653-A6F2-82EF920C41C1}" dt="2024-06-03T21:50:28.515" v="4291" actId="1076"/>
          <ac:picMkLst>
            <pc:docMk/>
            <pc:sldMk cId="2860382903" sldId="257"/>
            <ac:picMk id="49" creationId="{980AA3FF-CF54-7AE5-B1F1-7C908DFC842E}"/>
          </ac:picMkLst>
        </pc:picChg>
        <pc:picChg chg="add mod">
          <ac:chgData name="Michael Guidea" userId="13762f5b-97a4-4a84-897d-8808c5982993" providerId="ADAL" clId="{5E05BB0B-9044-4653-A6F2-82EF920C41C1}" dt="2024-06-03T21:50:28.515" v="4291" actId="1076"/>
          <ac:picMkLst>
            <pc:docMk/>
            <pc:sldMk cId="2860382903" sldId="257"/>
            <ac:picMk id="53" creationId="{C572F0C9-7A31-98E0-5686-90454C8B7D5C}"/>
          </ac:picMkLst>
        </pc:picChg>
        <pc:picChg chg="add mod">
          <ac:chgData name="Michael Guidea" userId="13762f5b-97a4-4a84-897d-8808c5982993" providerId="ADAL" clId="{5E05BB0B-9044-4653-A6F2-82EF920C41C1}" dt="2024-06-03T21:53:42.622" v="4296" actId="1076"/>
          <ac:picMkLst>
            <pc:docMk/>
            <pc:sldMk cId="2860382903" sldId="257"/>
            <ac:picMk id="57" creationId="{700D436F-A6C8-502D-3D96-18ECAF5733DA}"/>
          </ac:picMkLst>
        </pc:picChg>
        <pc:picChg chg="del">
          <ac:chgData name="Michael Guidea" userId="13762f5b-97a4-4a84-897d-8808c5982993" providerId="ADAL" clId="{5E05BB0B-9044-4653-A6F2-82EF920C41C1}" dt="2024-06-03T19:29:54.108" v="10" actId="478"/>
          <ac:picMkLst>
            <pc:docMk/>
            <pc:sldMk cId="2860382903" sldId="257"/>
            <ac:picMk id="1026" creationId="{10780066-CDFD-567F-9BF7-A51A4D032268}"/>
          </ac:picMkLst>
        </pc:picChg>
        <pc:picChg chg="mod">
          <ac:chgData name="Michael Guidea" userId="13762f5b-97a4-4a84-897d-8808c5982993" providerId="ADAL" clId="{5E05BB0B-9044-4653-A6F2-82EF920C41C1}" dt="2024-06-03T21:49:57.097" v="4289" actId="1076"/>
          <ac:picMkLst>
            <pc:docMk/>
            <pc:sldMk cId="2860382903" sldId="257"/>
            <ac:picMk id="1028" creationId="{B3A54EAB-CB1E-6D66-6D9C-AE22271F954F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CA" sz="1000" dirty="0">
                <a:solidFill>
                  <a:srgbClr val="000000"/>
                </a:solidFill>
              </a:rPr>
              <a:t>Graphique 1.</a:t>
            </a:r>
            <a:r>
              <a:rPr lang="fr-CA" sz="1000" baseline="0" dirty="0">
                <a:solidFill>
                  <a:srgbClr val="000000"/>
                </a:solidFill>
              </a:rPr>
              <a:t> </a:t>
            </a:r>
            <a:r>
              <a:rPr lang="fr-CA" sz="1000" dirty="0">
                <a:solidFill>
                  <a:srgbClr val="000000"/>
                </a:solidFill>
              </a:rPr>
              <a:t>Échelles</a:t>
            </a:r>
            <a:r>
              <a:rPr lang="fr-CA" sz="1000" baseline="0" dirty="0">
                <a:solidFill>
                  <a:srgbClr val="000000"/>
                </a:solidFill>
              </a:rPr>
              <a:t> Qualité de vie post-opératoire</a:t>
            </a:r>
            <a:br>
              <a:rPr lang="fr-CA" sz="1000" baseline="0" dirty="0">
                <a:solidFill>
                  <a:srgbClr val="000000"/>
                </a:solidFill>
              </a:rPr>
            </a:br>
            <a:r>
              <a:rPr lang="fr-CA" sz="1000" baseline="0" dirty="0">
                <a:solidFill>
                  <a:srgbClr val="000000"/>
                </a:solidFill>
              </a:rPr>
              <a:t>(WOSI et Quick-DASH)</a:t>
            </a:r>
            <a:endParaRPr lang="fr-CA" sz="1000" dirty="0">
              <a:solidFill>
                <a:srgbClr val="000000"/>
              </a:solidFill>
            </a:endParaRPr>
          </a:p>
        </c:rich>
      </c:tx>
      <c:layout>
        <c:manualLayout>
          <c:xMode val="edge"/>
          <c:yMode val="edge"/>
          <c:x val="0.11783598077029479"/>
          <c:y val="1.63020835324111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121292535588803"/>
          <c:y val="0.17834254824457438"/>
          <c:w val="0.83849160530284916"/>
          <c:h val="0.52767126171403345"/>
        </c:manualLayout>
      </c:layout>
      <c:lineChart>
        <c:grouping val="standard"/>
        <c:varyColors val="0"/>
        <c:ser>
          <c:idx val="0"/>
          <c:order val="0"/>
          <c:tx>
            <c:strRef>
              <c:f>WOSI!$B$1</c:f>
              <c:strCache>
                <c:ptCount val="1"/>
                <c:pt idx="0">
                  <c:v>Bankart arthro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WOSI!$A$2:$A$13</c:f>
              <c:strCache>
                <c:ptCount val="12"/>
                <c:pt idx="0">
                  <c:v>Baseline</c:v>
                </c:pt>
                <c:pt idx="1">
                  <c:v>6 months post-op</c:v>
                </c:pt>
                <c:pt idx="2">
                  <c:v>1 year </c:v>
                </c:pt>
                <c:pt idx="3">
                  <c:v>2 years</c:v>
                </c:pt>
                <c:pt idx="4">
                  <c:v>3 years</c:v>
                </c:pt>
                <c:pt idx="5">
                  <c:v>4 years</c:v>
                </c:pt>
                <c:pt idx="6">
                  <c:v>5 years</c:v>
                </c:pt>
                <c:pt idx="7">
                  <c:v>6 years</c:v>
                </c:pt>
                <c:pt idx="8">
                  <c:v>7 years</c:v>
                </c:pt>
                <c:pt idx="9">
                  <c:v>8 years</c:v>
                </c:pt>
                <c:pt idx="10">
                  <c:v>9 years</c:v>
                </c:pt>
                <c:pt idx="11">
                  <c:v>10 years*</c:v>
                </c:pt>
              </c:strCache>
            </c:strRef>
          </c:cat>
          <c:val>
            <c:numRef>
              <c:f>WOSI!$B$2:$B$13</c:f>
              <c:numCache>
                <c:formatCode>General</c:formatCode>
                <c:ptCount val="12"/>
                <c:pt idx="0">
                  <c:v>1185</c:v>
                </c:pt>
                <c:pt idx="1">
                  <c:v>597</c:v>
                </c:pt>
                <c:pt idx="2">
                  <c:v>438</c:v>
                </c:pt>
                <c:pt idx="3">
                  <c:v>509</c:v>
                </c:pt>
                <c:pt idx="4">
                  <c:v>546</c:v>
                </c:pt>
                <c:pt idx="5">
                  <c:v>582</c:v>
                </c:pt>
                <c:pt idx="6">
                  <c:v>635</c:v>
                </c:pt>
                <c:pt idx="7">
                  <c:v>532</c:v>
                </c:pt>
                <c:pt idx="8">
                  <c:v>754</c:v>
                </c:pt>
                <c:pt idx="9">
                  <c:v>647</c:v>
                </c:pt>
                <c:pt idx="10">
                  <c:v>581</c:v>
                </c:pt>
                <c:pt idx="11">
                  <c:v>1058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048-4511-9737-2FB43087EF21}"/>
            </c:ext>
          </c:extLst>
        </c:ser>
        <c:ser>
          <c:idx val="1"/>
          <c:order val="1"/>
          <c:tx>
            <c:strRef>
              <c:f>WOSI!$C$1</c:f>
              <c:strCache>
                <c:ptCount val="1"/>
                <c:pt idx="0">
                  <c:v>Latarjet</c:v>
                </c:pt>
              </c:strCache>
            </c:strRef>
          </c:tx>
          <c:spPr>
            <a:ln w="2222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WOSI!$A$2:$A$13</c:f>
              <c:strCache>
                <c:ptCount val="12"/>
                <c:pt idx="0">
                  <c:v>Baseline</c:v>
                </c:pt>
                <c:pt idx="1">
                  <c:v>6 months post-op</c:v>
                </c:pt>
                <c:pt idx="2">
                  <c:v>1 year </c:v>
                </c:pt>
                <c:pt idx="3">
                  <c:v>2 years</c:v>
                </c:pt>
                <c:pt idx="4">
                  <c:v>3 years</c:v>
                </c:pt>
                <c:pt idx="5">
                  <c:v>4 years</c:v>
                </c:pt>
                <c:pt idx="6">
                  <c:v>5 years</c:v>
                </c:pt>
                <c:pt idx="7">
                  <c:v>6 years</c:v>
                </c:pt>
                <c:pt idx="8">
                  <c:v>7 years</c:v>
                </c:pt>
                <c:pt idx="9">
                  <c:v>8 years</c:v>
                </c:pt>
                <c:pt idx="10">
                  <c:v>9 years</c:v>
                </c:pt>
                <c:pt idx="11">
                  <c:v>10 years*</c:v>
                </c:pt>
              </c:strCache>
            </c:strRef>
          </c:cat>
          <c:val>
            <c:numRef>
              <c:f>WOSI!$C$2:$C$13</c:f>
              <c:numCache>
                <c:formatCode>General</c:formatCode>
                <c:ptCount val="12"/>
                <c:pt idx="0">
                  <c:v>1280</c:v>
                </c:pt>
                <c:pt idx="1">
                  <c:v>790</c:v>
                </c:pt>
                <c:pt idx="2">
                  <c:v>639</c:v>
                </c:pt>
                <c:pt idx="3">
                  <c:v>684</c:v>
                </c:pt>
                <c:pt idx="4">
                  <c:v>448</c:v>
                </c:pt>
                <c:pt idx="5">
                  <c:v>546</c:v>
                </c:pt>
                <c:pt idx="6">
                  <c:v>599</c:v>
                </c:pt>
                <c:pt idx="7">
                  <c:v>446</c:v>
                </c:pt>
                <c:pt idx="8">
                  <c:v>375</c:v>
                </c:pt>
                <c:pt idx="9">
                  <c:v>454</c:v>
                </c:pt>
                <c:pt idx="10">
                  <c:v>150</c:v>
                </c:pt>
                <c:pt idx="11">
                  <c:v>110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048-4511-9737-2FB43087EF21}"/>
            </c:ext>
          </c:extLst>
        </c:ser>
        <c:ser>
          <c:idx val="2"/>
          <c:order val="2"/>
          <c:tx>
            <c:strRef>
              <c:f>WOSI!$D$1</c:f>
              <c:strCache>
                <c:ptCount val="1"/>
                <c:pt idx="0">
                  <c:v>Bankart + remplissage</c:v>
                </c:pt>
              </c:strCache>
            </c:strRef>
          </c:tx>
          <c:spPr>
            <a:ln w="22225" cap="rnd">
              <a:solidFill>
                <a:srgbClr val="FEC465">
                  <a:lumMod val="75000"/>
                </a:srgb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EC465">
                  <a:lumMod val="75000"/>
                </a:srgbClr>
              </a:solidFill>
              <a:ln w="9525">
                <a:solidFill>
                  <a:srgbClr val="FEC465">
                    <a:lumMod val="75000"/>
                  </a:srgbClr>
                </a:solidFill>
              </a:ln>
              <a:effectLst/>
            </c:spPr>
          </c:marker>
          <c:cat>
            <c:strRef>
              <c:f>WOSI!$A$2:$A$13</c:f>
              <c:strCache>
                <c:ptCount val="12"/>
                <c:pt idx="0">
                  <c:v>Baseline</c:v>
                </c:pt>
                <c:pt idx="1">
                  <c:v>6 months post-op</c:v>
                </c:pt>
                <c:pt idx="2">
                  <c:v>1 year </c:v>
                </c:pt>
                <c:pt idx="3">
                  <c:v>2 years</c:v>
                </c:pt>
                <c:pt idx="4">
                  <c:v>3 years</c:v>
                </c:pt>
                <c:pt idx="5">
                  <c:v>4 years</c:v>
                </c:pt>
                <c:pt idx="6">
                  <c:v>5 years</c:v>
                </c:pt>
                <c:pt idx="7">
                  <c:v>6 years</c:v>
                </c:pt>
                <c:pt idx="8">
                  <c:v>7 years</c:v>
                </c:pt>
                <c:pt idx="9">
                  <c:v>8 years</c:v>
                </c:pt>
                <c:pt idx="10">
                  <c:v>9 years</c:v>
                </c:pt>
                <c:pt idx="11">
                  <c:v>10 years*</c:v>
                </c:pt>
              </c:strCache>
            </c:strRef>
          </c:cat>
          <c:val>
            <c:numRef>
              <c:f>WOSI!$D$2:$D$13</c:f>
              <c:numCache>
                <c:formatCode>General</c:formatCode>
                <c:ptCount val="12"/>
                <c:pt idx="0">
                  <c:v>1185</c:v>
                </c:pt>
                <c:pt idx="1">
                  <c:v>771</c:v>
                </c:pt>
                <c:pt idx="2">
                  <c:v>726</c:v>
                </c:pt>
                <c:pt idx="3">
                  <c:v>690</c:v>
                </c:pt>
                <c:pt idx="4">
                  <c:v>443</c:v>
                </c:pt>
                <c:pt idx="5">
                  <c:v>561</c:v>
                </c:pt>
                <c:pt idx="6">
                  <c:v>772</c:v>
                </c:pt>
                <c:pt idx="7">
                  <c:v>893</c:v>
                </c:pt>
                <c:pt idx="8">
                  <c:v>740</c:v>
                </c:pt>
                <c:pt idx="9">
                  <c:v>646</c:v>
                </c:pt>
                <c:pt idx="10">
                  <c:v>529</c:v>
                </c:pt>
                <c:pt idx="11">
                  <c:v>808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048-4511-9737-2FB43087EF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6615135"/>
        <c:axId val="586612223"/>
      </c:lineChart>
      <c:catAx>
        <c:axId val="58661513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6612223"/>
        <c:crosses val="autoZero"/>
        <c:auto val="1"/>
        <c:lblAlgn val="ctr"/>
        <c:lblOffset val="100"/>
        <c:noMultiLvlLbl val="0"/>
      </c:catAx>
      <c:valAx>
        <c:axId val="586612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66151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6336905313723448E-2"/>
          <c:y val="0.89199941467271737"/>
          <c:w val="0.89999974040141439"/>
          <c:h val="9.16987070599541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FFFFF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685A9-B265-C94A-BA34-3A97BA47B439}" type="datetimeFigureOut">
              <a:rPr lang="en-CA" smtClean="0"/>
              <a:t>2024-06-04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3544D-D046-4140-BCD0-99A029E29063}" type="slidenum">
              <a:rPr lang="en-CA" smtClean="0"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35199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93544D-D046-4140-BCD0-99A029E29063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1977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D6FA-759A-40E6-8852-40A001FC1F61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606F-D075-4C56-A17A-15A3A19780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6694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D6FA-759A-40E6-8852-40A001FC1F61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606F-D075-4C56-A17A-15A3A19780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528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D6FA-759A-40E6-8852-40A001FC1F61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606F-D075-4C56-A17A-15A3A19780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394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D6FA-759A-40E6-8852-40A001FC1F61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606F-D075-4C56-A17A-15A3A19780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97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D6FA-759A-40E6-8852-40A001FC1F61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606F-D075-4C56-A17A-15A3A19780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881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D6FA-759A-40E6-8852-40A001FC1F61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606F-D075-4C56-A17A-15A3A19780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471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D6FA-759A-40E6-8852-40A001FC1F61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606F-D075-4C56-A17A-15A3A19780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90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D6FA-759A-40E6-8852-40A001FC1F61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606F-D075-4C56-A17A-15A3A19780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171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D6FA-759A-40E6-8852-40A001FC1F61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606F-D075-4C56-A17A-15A3A19780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934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D6FA-759A-40E6-8852-40A001FC1F61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606F-D075-4C56-A17A-15A3A19780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427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D6FA-759A-40E6-8852-40A001FC1F61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606F-D075-4C56-A17A-15A3A19780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33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3D6FA-759A-40E6-8852-40A001FC1F61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7606F-D075-4C56-A17A-15A3A19780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11940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jpeg"/><Relationship Id="rId10" Type="http://schemas.openxmlformats.org/officeDocument/2006/relationships/image" Target="../media/image7.png"/><Relationship Id="rId4" Type="http://schemas.openxmlformats.org/officeDocument/2006/relationships/image" Target="../media/image2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2642F827-49E9-494A-778C-4B9589DB62B4}"/>
              </a:ext>
            </a:extLst>
          </p:cNvPr>
          <p:cNvSpPr/>
          <p:nvPr/>
        </p:nvSpPr>
        <p:spPr>
          <a:xfrm>
            <a:off x="8381263" y="2143671"/>
            <a:ext cx="3599032" cy="257065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1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76BA4CEC-AB85-2544-38B4-9FEB90499DAC}"/>
              </a:ext>
            </a:extLst>
          </p:cNvPr>
          <p:cNvSpPr/>
          <p:nvPr/>
        </p:nvSpPr>
        <p:spPr>
          <a:xfrm>
            <a:off x="183279" y="3745987"/>
            <a:ext cx="3213427" cy="295419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1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90B5CDA-9A2E-FDDE-EE3F-7DA437184A2A}"/>
              </a:ext>
            </a:extLst>
          </p:cNvPr>
          <p:cNvSpPr/>
          <p:nvPr/>
        </p:nvSpPr>
        <p:spPr>
          <a:xfrm>
            <a:off x="201655" y="1232654"/>
            <a:ext cx="3213427" cy="22417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1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0023BC2-459F-B16E-590C-233BF9761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2384" y="-188151"/>
            <a:ext cx="8261136" cy="1325563"/>
          </a:xfrm>
        </p:spPr>
        <p:txBody>
          <a:bodyPr>
            <a:noAutofit/>
          </a:bodyPr>
          <a:lstStyle/>
          <a:p>
            <a:pPr algn="ctr"/>
            <a:r>
              <a:rPr lang="fr-FR" sz="2400" b="1"/>
              <a:t>Est-ce que le choix de chirurgie à un impact sur la qualité de vie?</a:t>
            </a:r>
            <a:br>
              <a:rPr lang="fr-FR" sz="2400" b="1"/>
            </a:br>
            <a:r>
              <a:rPr lang="fr-FR" sz="2000"/>
              <a:t>Résultats d’une étude de cohorte prospective multicentrique: l’étude LUXE</a:t>
            </a:r>
          </a:p>
        </p:txBody>
      </p:sp>
      <p:pic>
        <p:nvPicPr>
          <p:cNvPr id="9" name="Picture 4" descr="Recherche CIUSSS NÎM – Savoirs partagés">
            <a:extLst>
              <a:ext uri="{FF2B5EF4-FFF2-40B4-BE49-F238E27FC236}">
                <a16:creationId xmlns:a16="http://schemas.microsoft.com/office/drawing/2014/main" id="{A2A0CE18-4406-4BDE-5D33-2E6CCB235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113" y="157815"/>
            <a:ext cx="1403162" cy="56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BDF60F2D-D792-8B72-47F1-73BBBF600669}"/>
              </a:ext>
            </a:extLst>
          </p:cNvPr>
          <p:cNvSpPr txBox="1"/>
          <p:nvPr/>
        </p:nvSpPr>
        <p:spPr>
          <a:xfrm>
            <a:off x="1584077" y="803864"/>
            <a:ext cx="86018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/>
              <a:t>Rouleau, DM., Hebert-Davies, J., </a:t>
            </a:r>
            <a:r>
              <a:rPr lang="fr-CA" sz="1200" b="1" u="sng"/>
              <a:t>Guidea, M</a:t>
            </a:r>
            <a:r>
              <a:rPr lang="fr-CA" sz="1200"/>
              <a:t>., Nault, ML., </a:t>
            </a:r>
            <a:r>
              <a:rPr lang="fr-CA" sz="1200" err="1"/>
              <a:t>Hupin</a:t>
            </a:r>
            <a:r>
              <a:rPr lang="fr-CA" sz="1200"/>
              <a:t> M., </a:t>
            </a:r>
            <a:r>
              <a:rPr lang="fr-CA" sz="1200" err="1"/>
              <a:t>Sandman</a:t>
            </a:r>
            <a:r>
              <a:rPr lang="fr-CA" sz="1200"/>
              <a:t> E.</a:t>
            </a:r>
            <a:endParaRPr lang="fr-CA" sz="1200" baseline="30000"/>
          </a:p>
          <a:p>
            <a:pPr algn="ctr"/>
            <a:r>
              <a:rPr lang="fr-CA" sz="800" i="1"/>
              <a:t>Hôpital Sacré-Cœur de Montréal CIUSSS du Nord de l’Île de Montréal, Hôpital Sainte-Justine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D8E2402-4D68-9BAD-4F67-0387FEDAC665}"/>
              </a:ext>
            </a:extLst>
          </p:cNvPr>
          <p:cNvSpPr txBox="1"/>
          <p:nvPr/>
        </p:nvSpPr>
        <p:spPr>
          <a:xfrm>
            <a:off x="254013" y="3937839"/>
            <a:ext cx="3088793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L’étude de cohorte prospective multicentrique LUXE fut débutée en 2009 et suit tous les cas d’instabilité chronique d’épaule à ce jour.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fr-CA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0488" algn="just"/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Issues principales</a:t>
            </a:r>
          </a:p>
          <a:p>
            <a:pPr marL="360363" lvl="1" indent="-171450" algn="just">
              <a:buFont typeface="Wingdings" panose="05000000000000000000" pitchFamily="2" charset="2"/>
              <a:buChar char="Ø"/>
            </a:pP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Taux de </a:t>
            </a:r>
            <a:r>
              <a:rPr lang="fr-CA" sz="9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récidives</a:t>
            </a:r>
          </a:p>
          <a:p>
            <a:pPr marL="360363" lvl="1" indent="-171450" algn="just">
              <a:buFont typeface="Wingdings" panose="05000000000000000000" pitchFamily="2" charset="2"/>
              <a:buChar char="Ø"/>
            </a:pPr>
            <a:r>
              <a:rPr lang="fr-CA" sz="9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Douleur, fonction et qualité de vie</a:t>
            </a:r>
          </a:p>
          <a:p>
            <a:pPr marL="539750" lvl="2" indent="-171450" algn="just">
              <a:buFont typeface="Wingdings" panose="05000000000000000000" pitchFamily="2" charset="2"/>
              <a:buChar char="§"/>
            </a:pP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Western Ontario </a:t>
            </a:r>
            <a:r>
              <a:rPr lang="fr-CA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Shoulder</a:t>
            </a: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A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Instability</a:t>
            </a: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Index  (WOSI)</a:t>
            </a:r>
          </a:p>
          <a:p>
            <a:pPr marL="539750" lvl="2" indent="-171450" algn="just">
              <a:buFont typeface="Wingdings" panose="05000000000000000000" pitchFamily="2" charset="2"/>
              <a:buChar char="§"/>
            </a:pP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Quick </a:t>
            </a:r>
            <a:r>
              <a:rPr lang="fr-CA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Disabilities</a:t>
            </a: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the Arm, </a:t>
            </a:r>
            <a:r>
              <a:rPr lang="fr-CA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Shoulder</a:t>
            </a: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Hand questionnaire (Quick-DASH)</a:t>
            </a:r>
          </a:p>
          <a:p>
            <a:pPr marL="90488" algn="just"/>
            <a:r>
              <a:rPr lang="fr-CA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Covariables</a:t>
            </a:r>
            <a:endParaRPr lang="fr-CA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363" lvl="1" indent="-171450" algn="just">
              <a:buFont typeface="Wingdings" panose="05000000000000000000" pitchFamily="2" charset="2"/>
              <a:buChar char="Ø"/>
            </a:pP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Caractéristiques </a:t>
            </a:r>
            <a:r>
              <a:rPr lang="fr-CA" sz="9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socio-démographiques</a:t>
            </a:r>
          </a:p>
          <a:p>
            <a:pPr marL="360363" lvl="1" indent="-171450" algn="just">
              <a:buFont typeface="Wingdings" panose="05000000000000000000" pitchFamily="2" charset="2"/>
              <a:buChar char="Ø"/>
            </a:pP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Caractéristiques </a:t>
            </a:r>
            <a:r>
              <a:rPr lang="fr-CA" sz="9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pré-opératoires</a:t>
            </a: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score de sévérité lésionnelle (ISIS), déficit osseux </a:t>
            </a:r>
            <a:r>
              <a:rPr lang="fr-CA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gléno</a:t>
            </a: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-huméral et échelle de qualité de vie</a:t>
            </a:r>
          </a:p>
          <a:p>
            <a:pPr marL="90488" algn="just"/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Analyse statistique</a:t>
            </a:r>
          </a:p>
          <a:p>
            <a:pPr marL="360363" indent="-171450" algn="just">
              <a:buFont typeface="Wingdings" panose="05000000000000000000" pitchFamily="2" charset="2"/>
              <a:buChar char="Ø"/>
            </a:pP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 T de </a:t>
            </a:r>
            <a:r>
              <a:rPr lang="fr-CA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Tests du chi carré </a:t>
            </a:r>
          </a:p>
          <a:p>
            <a:pPr marL="360363" indent="-171450" algn="just">
              <a:buFont typeface="Wingdings" panose="05000000000000000000" pitchFamily="2" charset="2"/>
              <a:buChar char="Ø"/>
            </a:pP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Niveau de signification de 0,05 avec l'intervalle de confiance à 95 %.</a:t>
            </a:r>
          </a:p>
        </p:txBody>
      </p:sp>
      <p:pic>
        <p:nvPicPr>
          <p:cNvPr id="34" name="Picture 33" descr="Logo&#10;&#10;Description automatically generated with medium confidence">
            <a:extLst>
              <a:ext uri="{FF2B5EF4-FFF2-40B4-BE49-F238E27FC236}">
                <a16:creationId xmlns:a16="http://schemas.microsoft.com/office/drawing/2014/main" id="{E4E47D1D-4343-CFD8-CBAF-DCCB8344A20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20" y="157815"/>
            <a:ext cx="1682064" cy="56565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549497D-1318-EA4B-90D4-EBFF1370ED3E}"/>
              </a:ext>
            </a:extLst>
          </p:cNvPr>
          <p:cNvSpPr txBox="1"/>
          <p:nvPr/>
        </p:nvSpPr>
        <p:spPr>
          <a:xfrm>
            <a:off x="264356" y="1434107"/>
            <a:ext cx="31166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Luxation d’épaule → 1-2% de la population générale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Risque de </a:t>
            </a:r>
            <a:r>
              <a:rPr lang="fr-CA" sz="9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récidive = presque 100% </a:t>
            </a:r>
            <a:b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→ instabilité chronique de l’épaule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Condition très $$$ pour le système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Affecte énormément la </a:t>
            </a:r>
            <a:r>
              <a:rPr lang="fr-CA" sz="9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qualité de vie</a:t>
            </a: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des patients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fr-CA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5113" algn="just"/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L’approche et la </a:t>
            </a:r>
            <a:r>
              <a:rPr lang="fr-CA" sz="9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technique optimale </a:t>
            </a: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traitement sont encore </a:t>
            </a:r>
            <a:r>
              <a:rPr lang="fr-CA" sz="9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controversées</a:t>
            </a: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à ce jour.</a:t>
            </a:r>
          </a:p>
          <a:p>
            <a:pPr algn="just"/>
            <a:endParaRPr lang="fr-CA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5113" algn="just"/>
            <a:r>
              <a:rPr lang="fr-CA" sz="9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Comparer les 3 chirurgies </a:t>
            </a: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plus fréquemment utilisées pour le traitement de l’instabilité chronique d’épaule</a:t>
            </a:r>
          </a:p>
          <a:p>
            <a:pPr marL="625475" algn="just">
              <a:buAutoNum type="arabicPeriod"/>
            </a:pPr>
            <a:r>
              <a:rPr lang="fr-CA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Bankart</a:t>
            </a: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 arthroscopie</a:t>
            </a:r>
          </a:p>
          <a:p>
            <a:pPr marL="625475" algn="just">
              <a:buAutoNum type="arabicPeriod"/>
            </a:pPr>
            <a:r>
              <a:rPr lang="fr-CA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Bankart</a:t>
            </a: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ouvert + remplissage</a:t>
            </a:r>
          </a:p>
          <a:p>
            <a:pPr marL="625475" algn="just">
              <a:buAutoNum type="arabicPeriod"/>
            </a:pPr>
            <a:r>
              <a:rPr lang="fr-CA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Latarjet</a:t>
            </a: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ouvert 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754ED26D-7B77-EDDC-2A8F-51C33DEE9B08}"/>
              </a:ext>
            </a:extLst>
          </p:cNvPr>
          <p:cNvSpPr/>
          <p:nvPr/>
        </p:nvSpPr>
        <p:spPr>
          <a:xfrm>
            <a:off x="121930" y="1053627"/>
            <a:ext cx="1405467" cy="40011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b="1"/>
              <a:t>Introduction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518EAF18-51B8-064D-6E18-C53C4E13FA69}"/>
              </a:ext>
            </a:extLst>
          </p:cNvPr>
          <p:cNvSpPr/>
          <p:nvPr/>
        </p:nvSpPr>
        <p:spPr>
          <a:xfrm>
            <a:off x="121930" y="3563688"/>
            <a:ext cx="1513773" cy="40011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sz="1800" b="1">
                <a:solidFill>
                  <a:schemeClr val="bg1"/>
                </a:solidFill>
              </a:rPr>
              <a:t>Méthode</a:t>
            </a:r>
            <a:endParaRPr lang="fr-CA" b="1"/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9DBF3C2B-1241-41E5-A81B-7733DAD2B10A}"/>
              </a:ext>
            </a:extLst>
          </p:cNvPr>
          <p:cNvSpPr/>
          <p:nvPr/>
        </p:nvSpPr>
        <p:spPr>
          <a:xfrm>
            <a:off x="8272599" y="2027914"/>
            <a:ext cx="1405467" cy="40011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b="1"/>
              <a:t>Discussion</a:t>
            </a:r>
          </a:p>
        </p:txBody>
      </p:sp>
      <p:sp>
        <p:nvSpPr>
          <p:cNvPr id="27" name="Rounded Rectangle 16">
            <a:extLst>
              <a:ext uri="{FF2B5EF4-FFF2-40B4-BE49-F238E27FC236}">
                <a16:creationId xmlns:a16="http://schemas.microsoft.com/office/drawing/2014/main" id="{FC444A2E-E5B1-E21A-92D6-48B5E5CCF3FA}"/>
              </a:ext>
            </a:extLst>
          </p:cNvPr>
          <p:cNvSpPr/>
          <p:nvPr/>
        </p:nvSpPr>
        <p:spPr>
          <a:xfrm>
            <a:off x="8409689" y="5030818"/>
            <a:ext cx="3599032" cy="93508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1"/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1C2E6662-C8FF-ED22-2EB0-B8AD20EEA112}"/>
              </a:ext>
            </a:extLst>
          </p:cNvPr>
          <p:cNvSpPr/>
          <p:nvPr/>
        </p:nvSpPr>
        <p:spPr>
          <a:xfrm>
            <a:off x="8265711" y="4803339"/>
            <a:ext cx="2249990" cy="40011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/>
              <a:t>À RETENIR</a:t>
            </a:r>
          </a:p>
        </p:txBody>
      </p:sp>
      <p:sp>
        <p:nvSpPr>
          <p:cNvPr id="28" name="TextBox 32">
            <a:extLst>
              <a:ext uri="{FF2B5EF4-FFF2-40B4-BE49-F238E27FC236}">
                <a16:creationId xmlns:a16="http://schemas.microsoft.com/office/drawing/2014/main" id="{B518662F-77E8-AB98-5C36-34F7430417E2}"/>
              </a:ext>
            </a:extLst>
          </p:cNvPr>
          <p:cNvSpPr txBox="1"/>
          <p:nvPr/>
        </p:nvSpPr>
        <p:spPr>
          <a:xfrm>
            <a:off x="8464251" y="5186519"/>
            <a:ext cx="34970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A" sz="11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accord avec la littérature, les auteurs pensent que la chirurgie de </a:t>
            </a:r>
            <a:r>
              <a:rPr lang="fr-CA" sz="11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Latarjet</a:t>
            </a:r>
            <a:r>
              <a:rPr lang="fr-CA" sz="11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ouverte devrait être proposée à un plus grand nombre de patients atteint d’instabilité chronique de l’épaule.</a:t>
            </a: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3A125152-A161-D442-3354-D5BB8E2C0057}"/>
              </a:ext>
            </a:extLst>
          </p:cNvPr>
          <p:cNvSpPr/>
          <p:nvPr/>
        </p:nvSpPr>
        <p:spPr>
          <a:xfrm>
            <a:off x="3673198" y="1232654"/>
            <a:ext cx="1405467" cy="40011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b="1"/>
              <a:t>Résultats</a:t>
            </a:r>
          </a:p>
        </p:txBody>
      </p:sp>
      <p:pic>
        <p:nvPicPr>
          <p:cNvPr id="1028" name="Picture 4" descr="Shoulder Dislocation | Orthopaedics WA">
            <a:extLst>
              <a:ext uri="{FF2B5EF4-FFF2-40B4-BE49-F238E27FC236}">
                <a16:creationId xmlns:a16="http://schemas.microsoft.com/office/drawing/2014/main" id="{B3A54EAB-CB1E-6D66-6D9C-AE22271F95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3465" y="884594"/>
            <a:ext cx="1380265" cy="98459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15B8E9E1-2BFD-E7AC-70FB-2D28B150B5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97257" y="884592"/>
            <a:ext cx="844441" cy="984589"/>
          </a:xfrm>
          <a:prstGeom prst="rect">
            <a:avLst/>
          </a:prstGeom>
          <a:solidFill>
            <a:srgbClr val="FFFFFF">
              <a:shade val="85000"/>
            </a:srgbClr>
          </a:solidFill>
          <a:ln w="63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7977B58B-1433-5792-C423-C3E2D6CCC1F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075225" y="880866"/>
            <a:ext cx="871461" cy="999561"/>
          </a:xfrm>
          <a:prstGeom prst="rect">
            <a:avLst/>
          </a:prstGeom>
          <a:solidFill>
            <a:srgbClr val="FFFFFF">
              <a:shade val="85000"/>
            </a:srgbClr>
          </a:solidFill>
          <a:ln w="63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3" name="Google Shape;8539;p45">
            <a:extLst>
              <a:ext uri="{FF2B5EF4-FFF2-40B4-BE49-F238E27FC236}">
                <a16:creationId xmlns:a16="http://schemas.microsoft.com/office/drawing/2014/main" id="{56F56911-EABF-29C4-478E-A22E60B9A6D0}"/>
              </a:ext>
            </a:extLst>
          </p:cNvPr>
          <p:cNvGrpSpPr/>
          <p:nvPr/>
        </p:nvGrpSpPr>
        <p:grpSpPr>
          <a:xfrm>
            <a:off x="256415" y="2305205"/>
            <a:ext cx="348632" cy="284934"/>
            <a:chOff x="4667216" y="2915382"/>
            <a:chExt cx="320273" cy="318395"/>
          </a:xfrm>
        </p:grpSpPr>
        <p:sp>
          <p:nvSpPr>
            <p:cNvPr id="4" name="Google Shape;8540;p45">
              <a:extLst>
                <a:ext uri="{FF2B5EF4-FFF2-40B4-BE49-F238E27FC236}">
                  <a16:creationId xmlns:a16="http://schemas.microsoft.com/office/drawing/2014/main" id="{5D3579C6-A2CB-8C18-8266-6F17C65ABF53}"/>
                </a:ext>
              </a:extLst>
            </p:cNvPr>
            <p:cNvSpPr/>
            <p:nvPr/>
          </p:nvSpPr>
          <p:spPr>
            <a:xfrm>
              <a:off x="4686154" y="2938140"/>
              <a:ext cx="166789" cy="163734"/>
            </a:xfrm>
            <a:custGeom>
              <a:avLst/>
              <a:gdLst/>
              <a:ahLst/>
              <a:cxnLst/>
              <a:rect l="l" t="t" r="r" b="b"/>
              <a:pathLst>
                <a:path w="5240" h="5144" extrusionOk="0">
                  <a:moveTo>
                    <a:pt x="2668" y="0"/>
                  </a:moveTo>
                  <a:cubicBezTo>
                    <a:pt x="2013" y="0"/>
                    <a:pt x="1358" y="250"/>
                    <a:pt x="858" y="750"/>
                  </a:cubicBezTo>
                  <a:cubicBezTo>
                    <a:pt x="620" y="989"/>
                    <a:pt x="429" y="1286"/>
                    <a:pt x="298" y="1608"/>
                  </a:cubicBezTo>
                  <a:cubicBezTo>
                    <a:pt x="263" y="1679"/>
                    <a:pt x="298" y="1762"/>
                    <a:pt x="370" y="1798"/>
                  </a:cubicBezTo>
                  <a:cubicBezTo>
                    <a:pt x="388" y="1804"/>
                    <a:pt x="407" y="1807"/>
                    <a:pt x="426" y="1807"/>
                  </a:cubicBezTo>
                  <a:cubicBezTo>
                    <a:pt x="484" y="1807"/>
                    <a:pt x="542" y="1780"/>
                    <a:pt x="560" y="1727"/>
                  </a:cubicBezTo>
                  <a:cubicBezTo>
                    <a:pt x="679" y="1441"/>
                    <a:pt x="846" y="1191"/>
                    <a:pt x="1060" y="977"/>
                  </a:cubicBezTo>
                  <a:cubicBezTo>
                    <a:pt x="1495" y="536"/>
                    <a:pt x="2075" y="316"/>
                    <a:pt x="2656" y="316"/>
                  </a:cubicBezTo>
                  <a:cubicBezTo>
                    <a:pt x="3236" y="316"/>
                    <a:pt x="3817" y="536"/>
                    <a:pt x="4251" y="977"/>
                  </a:cubicBezTo>
                  <a:cubicBezTo>
                    <a:pt x="4692" y="1405"/>
                    <a:pt x="4930" y="1977"/>
                    <a:pt x="4930" y="2584"/>
                  </a:cubicBezTo>
                  <a:cubicBezTo>
                    <a:pt x="4930" y="3191"/>
                    <a:pt x="4692" y="3763"/>
                    <a:pt x="4251" y="4191"/>
                  </a:cubicBezTo>
                  <a:cubicBezTo>
                    <a:pt x="3823" y="4620"/>
                    <a:pt x="3263" y="4858"/>
                    <a:pt x="2644" y="4858"/>
                  </a:cubicBezTo>
                  <a:cubicBezTo>
                    <a:pt x="2037" y="4858"/>
                    <a:pt x="1477" y="4620"/>
                    <a:pt x="1037" y="4191"/>
                  </a:cubicBezTo>
                  <a:cubicBezTo>
                    <a:pt x="536" y="3679"/>
                    <a:pt x="298" y="2989"/>
                    <a:pt x="405" y="2274"/>
                  </a:cubicBezTo>
                  <a:cubicBezTo>
                    <a:pt x="417" y="2191"/>
                    <a:pt x="358" y="2120"/>
                    <a:pt x="286" y="2108"/>
                  </a:cubicBezTo>
                  <a:cubicBezTo>
                    <a:pt x="279" y="2107"/>
                    <a:pt x="272" y="2106"/>
                    <a:pt x="265" y="2106"/>
                  </a:cubicBezTo>
                  <a:cubicBezTo>
                    <a:pt x="191" y="2106"/>
                    <a:pt x="131" y="2162"/>
                    <a:pt x="120" y="2227"/>
                  </a:cubicBezTo>
                  <a:cubicBezTo>
                    <a:pt x="1" y="3024"/>
                    <a:pt x="263" y="3822"/>
                    <a:pt x="846" y="4394"/>
                  </a:cubicBezTo>
                  <a:cubicBezTo>
                    <a:pt x="1334" y="4894"/>
                    <a:pt x="1977" y="5144"/>
                    <a:pt x="2668" y="5144"/>
                  </a:cubicBezTo>
                  <a:cubicBezTo>
                    <a:pt x="3346" y="5144"/>
                    <a:pt x="3989" y="4870"/>
                    <a:pt x="4477" y="4394"/>
                  </a:cubicBezTo>
                  <a:cubicBezTo>
                    <a:pt x="4966" y="3906"/>
                    <a:pt x="5228" y="3263"/>
                    <a:pt x="5228" y="2584"/>
                  </a:cubicBezTo>
                  <a:cubicBezTo>
                    <a:pt x="5239" y="1870"/>
                    <a:pt x="4966" y="1227"/>
                    <a:pt x="4477" y="750"/>
                  </a:cubicBezTo>
                  <a:cubicBezTo>
                    <a:pt x="3977" y="250"/>
                    <a:pt x="3323" y="0"/>
                    <a:pt x="2668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8541;p45">
              <a:extLst>
                <a:ext uri="{FF2B5EF4-FFF2-40B4-BE49-F238E27FC236}">
                  <a16:creationId xmlns:a16="http://schemas.microsoft.com/office/drawing/2014/main" id="{0D075A49-AE60-B435-13DF-84D8115600B0}"/>
                </a:ext>
              </a:extLst>
            </p:cNvPr>
            <p:cNvSpPr/>
            <p:nvPr/>
          </p:nvSpPr>
          <p:spPr>
            <a:xfrm>
              <a:off x="4667216" y="2915382"/>
              <a:ext cx="320273" cy="318395"/>
            </a:xfrm>
            <a:custGeom>
              <a:avLst/>
              <a:gdLst/>
              <a:ahLst/>
              <a:cxnLst/>
              <a:rect l="l" t="t" r="r" b="b"/>
              <a:pathLst>
                <a:path w="10062" h="10003" extrusionOk="0">
                  <a:moveTo>
                    <a:pt x="5668" y="5502"/>
                  </a:moveTo>
                  <a:lnTo>
                    <a:pt x="5977" y="5811"/>
                  </a:lnTo>
                  <a:lnTo>
                    <a:pt x="5799" y="5990"/>
                  </a:lnTo>
                  <a:lnTo>
                    <a:pt x="5489" y="5680"/>
                  </a:lnTo>
                  <a:lnTo>
                    <a:pt x="5584" y="5585"/>
                  </a:lnTo>
                  <a:lnTo>
                    <a:pt x="5668" y="5502"/>
                  </a:lnTo>
                  <a:close/>
                  <a:moveTo>
                    <a:pt x="8347" y="7597"/>
                  </a:moveTo>
                  <a:lnTo>
                    <a:pt x="8501" y="7752"/>
                  </a:lnTo>
                  <a:lnTo>
                    <a:pt x="7739" y="8502"/>
                  </a:lnTo>
                  <a:lnTo>
                    <a:pt x="7585" y="8359"/>
                  </a:lnTo>
                  <a:lnTo>
                    <a:pt x="8347" y="7597"/>
                  </a:lnTo>
                  <a:close/>
                  <a:moveTo>
                    <a:pt x="8704" y="7954"/>
                  </a:moveTo>
                  <a:lnTo>
                    <a:pt x="8894" y="8157"/>
                  </a:lnTo>
                  <a:lnTo>
                    <a:pt x="8132" y="8907"/>
                  </a:lnTo>
                  <a:lnTo>
                    <a:pt x="7989" y="8764"/>
                  </a:lnTo>
                  <a:lnTo>
                    <a:pt x="7942" y="8716"/>
                  </a:lnTo>
                  <a:lnTo>
                    <a:pt x="8704" y="7954"/>
                  </a:lnTo>
                  <a:close/>
                  <a:moveTo>
                    <a:pt x="9097" y="8359"/>
                  </a:moveTo>
                  <a:lnTo>
                    <a:pt x="9621" y="8895"/>
                  </a:lnTo>
                  <a:cubicBezTo>
                    <a:pt x="9728" y="8966"/>
                    <a:pt x="9728" y="9121"/>
                    <a:pt x="9644" y="9228"/>
                  </a:cubicBezTo>
                  <a:lnTo>
                    <a:pt x="9216" y="9657"/>
                  </a:lnTo>
                  <a:cubicBezTo>
                    <a:pt x="9168" y="9699"/>
                    <a:pt x="9109" y="9719"/>
                    <a:pt x="9048" y="9719"/>
                  </a:cubicBezTo>
                  <a:cubicBezTo>
                    <a:pt x="8987" y="9719"/>
                    <a:pt x="8924" y="9699"/>
                    <a:pt x="8871" y="9657"/>
                  </a:cubicBezTo>
                  <a:lnTo>
                    <a:pt x="8335" y="9121"/>
                  </a:lnTo>
                  <a:lnTo>
                    <a:pt x="9097" y="8359"/>
                  </a:lnTo>
                  <a:close/>
                  <a:moveTo>
                    <a:pt x="3282" y="1"/>
                  </a:moveTo>
                  <a:cubicBezTo>
                    <a:pt x="2441" y="1"/>
                    <a:pt x="1602" y="322"/>
                    <a:pt x="965" y="965"/>
                  </a:cubicBezTo>
                  <a:cubicBezTo>
                    <a:pt x="334" y="1584"/>
                    <a:pt x="0" y="2406"/>
                    <a:pt x="0" y="3287"/>
                  </a:cubicBezTo>
                  <a:cubicBezTo>
                    <a:pt x="0" y="4156"/>
                    <a:pt x="334" y="4978"/>
                    <a:pt x="965" y="5609"/>
                  </a:cubicBezTo>
                  <a:cubicBezTo>
                    <a:pt x="1608" y="6240"/>
                    <a:pt x="2441" y="6573"/>
                    <a:pt x="3286" y="6573"/>
                  </a:cubicBezTo>
                  <a:cubicBezTo>
                    <a:pt x="3989" y="6573"/>
                    <a:pt x="4703" y="6347"/>
                    <a:pt x="5275" y="5883"/>
                  </a:cubicBezTo>
                  <a:lnTo>
                    <a:pt x="5608" y="6216"/>
                  </a:lnTo>
                  <a:cubicBezTo>
                    <a:pt x="5477" y="6418"/>
                    <a:pt x="5501" y="6692"/>
                    <a:pt x="5680" y="6871"/>
                  </a:cubicBezTo>
                  <a:lnTo>
                    <a:pt x="6370" y="7561"/>
                  </a:lnTo>
                  <a:cubicBezTo>
                    <a:pt x="6400" y="7585"/>
                    <a:pt x="6436" y="7597"/>
                    <a:pt x="6471" y="7597"/>
                  </a:cubicBezTo>
                  <a:cubicBezTo>
                    <a:pt x="6507" y="7597"/>
                    <a:pt x="6543" y="7585"/>
                    <a:pt x="6573" y="7561"/>
                  </a:cubicBezTo>
                  <a:cubicBezTo>
                    <a:pt x="6632" y="7502"/>
                    <a:pt x="6632" y="7407"/>
                    <a:pt x="6573" y="7347"/>
                  </a:cubicBezTo>
                  <a:lnTo>
                    <a:pt x="5894" y="6668"/>
                  </a:lnTo>
                  <a:cubicBezTo>
                    <a:pt x="5799" y="6573"/>
                    <a:pt x="5799" y="6418"/>
                    <a:pt x="5894" y="6323"/>
                  </a:cubicBezTo>
                  <a:lnTo>
                    <a:pt x="6323" y="5895"/>
                  </a:lnTo>
                  <a:cubicBezTo>
                    <a:pt x="6370" y="5847"/>
                    <a:pt x="6430" y="5811"/>
                    <a:pt x="6489" y="5811"/>
                  </a:cubicBezTo>
                  <a:cubicBezTo>
                    <a:pt x="6549" y="5811"/>
                    <a:pt x="6608" y="5847"/>
                    <a:pt x="6644" y="5895"/>
                  </a:cubicBezTo>
                  <a:lnTo>
                    <a:pt x="8156" y="7395"/>
                  </a:lnTo>
                  <a:lnTo>
                    <a:pt x="7394" y="8157"/>
                  </a:lnTo>
                  <a:lnTo>
                    <a:pt x="6966" y="7716"/>
                  </a:lnTo>
                  <a:cubicBezTo>
                    <a:pt x="6936" y="7686"/>
                    <a:pt x="6897" y="7672"/>
                    <a:pt x="6858" y="7672"/>
                  </a:cubicBezTo>
                  <a:cubicBezTo>
                    <a:pt x="6820" y="7672"/>
                    <a:pt x="6781" y="7686"/>
                    <a:pt x="6751" y="7716"/>
                  </a:cubicBezTo>
                  <a:cubicBezTo>
                    <a:pt x="6692" y="7776"/>
                    <a:pt x="6692" y="7871"/>
                    <a:pt x="6751" y="7930"/>
                  </a:cubicBezTo>
                  <a:lnTo>
                    <a:pt x="8668" y="9847"/>
                  </a:lnTo>
                  <a:cubicBezTo>
                    <a:pt x="8775" y="9955"/>
                    <a:pt x="8906" y="10002"/>
                    <a:pt x="9049" y="10002"/>
                  </a:cubicBezTo>
                  <a:cubicBezTo>
                    <a:pt x="9180" y="10002"/>
                    <a:pt x="9311" y="9955"/>
                    <a:pt x="9418" y="9847"/>
                  </a:cubicBezTo>
                  <a:lnTo>
                    <a:pt x="9847" y="9419"/>
                  </a:lnTo>
                  <a:cubicBezTo>
                    <a:pt x="10061" y="9228"/>
                    <a:pt x="10061" y="8883"/>
                    <a:pt x="9847" y="8669"/>
                  </a:cubicBezTo>
                  <a:lnTo>
                    <a:pt x="6858" y="5680"/>
                  </a:lnTo>
                  <a:cubicBezTo>
                    <a:pt x="6751" y="5573"/>
                    <a:pt x="6620" y="5525"/>
                    <a:pt x="6489" y="5525"/>
                  </a:cubicBezTo>
                  <a:cubicBezTo>
                    <a:pt x="6382" y="5525"/>
                    <a:pt x="6299" y="5561"/>
                    <a:pt x="6204" y="5609"/>
                  </a:cubicBezTo>
                  <a:lnTo>
                    <a:pt x="5870" y="5275"/>
                  </a:lnTo>
                  <a:cubicBezTo>
                    <a:pt x="6144" y="4930"/>
                    <a:pt x="6334" y="4537"/>
                    <a:pt x="6454" y="4097"/>
                  </a:cubicBezTo>
                  <a:cubicBezTo>
                    <a:pt x="6465" y="4025"/>
                    <a:pt x="6430" y="3942"/>
                    <a:pt x="6346" y="3918"/>
                  </a:cubicBezTo>
                  <a:cubicBezTo>
                    <a:pt x="6339" y="3917"/>
                    <a:pt x="6332" y="3916"/>
                    <a:pt x="6324" y="3916"/>
                  </a:cubicBezTo>
                  <a:cubicBezTo>
                    <a:pt x="6258" y="3916"/>
                    <a:pt x="6189" y="3961"/>
                    <a:pt x="6168" y="4025"/>
                  </a:cubicBezTo>
                  <a:cubicBezTo>
                    <a:pt x="6037" y="4537"/>
                    <a:pt x="5775" y="5013"/>
                    <a:pt x="5394" y="5383"/>
                  </a:cubicBezTo>
                  <a:cubicBezTo>
                    <a:pt x="4816" y="5960"/>
                    <a:pt x="4051" y="6249"/>
                    <a:pt x="3285" y="6249"/>
                  </a:cubicBezTo>
                  <a:cubicBezTo>
                    <a:pt x="2519" y="6249"/>
                    <a:pt x="1751" y="5960"/>
                    <a:pt x="1167" y="5383"/>
                  </a:cubicBezTo>
                  <a:cubicBezTo>
                    <a:pt x="608" y="4823"/>
                    <a:pt x="298" y="4073"/>
                    <a:pt x="298" y="3263"/>
                  </a:cubicBezTo>
                  <a:cubicBezTo>
                    <a:pt x="298" y="2466"/>
                    <a:pt x="608" y="1715"/>
                    <a:pt x="1167" y="1156"/>
                  </a:cubicBezTo>
                  <a:cubicBezTo>
                    <a:pt x="1751" y="572"/>
                    <a:pt x="2519" y="281"/>
                    <a:pt x="3285" y="281"/>
                  </a:cubicBezTo>
                  <a:cubicBezTo>
                    <a:pt x="4051" y="281"/>
                    <a:pt x="4816" y="572"/>
                    <a:pt x="5394" y="1156"/>
                  </a:cubicBezTo>
                  <a:cubicBezTo>
                    <a:pt x="6013" y="1763"/>
                    <a:pt x="6323" y="2608"/>
                    <a:pt x="6263" y="3478"/>
                  </a:cubicBezTo>
                  <a:cubicBezTo>
                    <a:pt x="6263" y="3549"/>
                    <a:pt x="6323" y="3620"/>
                    <a:pt x="6394" y="3644"/>
                  </a:cubicBezTo>
                  <a:cubicBezTo>
                    <a:pt x="6465" y="3644"/>
                    <a:pt x="6549" y="3585"/>
                    <a:pt x="6561" y="3501"/>
                  </a:cubicBezTo>
                  <a:cubicBezTo>
                    <a:pt x="6620" y="2549"/>
                    <a:pt x="6275" y="1632"/>
                    <a:pt x="5608" y="965"/>
                  </a:cubicBezTo>
                  <a:cubicBezTo>
                    <a:pt x="4965" y="322"/>
                    <a:pt x="4123" y="1"/>
                    <a:pt x="3282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" name="Google Shape;8542;p45">
              <a:extLst>
                <a:ext uri="{FF2B5EF4-FFF2-40B4-BE49-F238E27FC236}">
                  <a16:creationId xmlns:a16="http://schemas.microsoft.com/office/drawing/2014/main" id="{153A34BA-D6BD-6256-D034-D6D61490CBF8}"/>
                </a:ext>
              </a:extLst>
            </p:cNvPr>
            <p:cNvSpPr/>
            <p:nvPr/>
          </p:nvSpPr>
          <p:spPr>
            <a:xfrm>
              <a:off x="4733899" y="2960772"/>
              <a:ext cx="75469" cy="86546"/>
            </a:xfrm>
            <a:custGeom>
              <a:avLst/>
              <a:gdLst/>
              <a:ahLst/>
              <a:cxnLst/>
              <a:rect l="l" t="t" r="r" b="b"/>
              <a:pathLst>
                <a:path w="2371" h="2719" extrusionOk="0">
                  <a:moveTo>
                    <a:pt x="1218" y="276"/>
                  </a:moveTo>
                  <a:cubicBezTo>
                    <a:pt x="1233" y="276"/>
                    <a:pt x="1248" y="277"/>
                    <a:pt x="1263" y="278"/>
                  </a:cubicBezTo>
                  <a:cubicBezTo>
                    <a:pt x="1703" y="313"/>
                    <a:pt x="2061" y="647"/>
                    <a:pt x="2084" y="1099"/>
                  </a:cubicBezTo>
                  <a:cubicBezTo>
                    <a:pt x="2073" y="1456"/>
                    <a:pt x="1858" y="1802"/>
                    <a:pt x="1537" y="1944"/>
                  </a:cubicBezTo>
                  <a:cubicBezTo>
                    <a:pt x="1430" y="1992"/>
                    <a:pt x="1370" y="2099"/>
                    <a:pt x="1370" y="2218"/>
                  </a:cubicBezTo>
                  <a:cubicBezTo>
                    <a:pt x="1370" y="2313"/>
                    <a:pt x="1275" y="2409"/>
                    <a:pt x="1180" y="2409"/>
                  </a:cubicBezTo>
                  <a:cubicBezTo>
                    <a:pt x="1072" y="2409"/>
                    <a:pt x="989" y="2313"/>
                    <a:pt x="989" y="2218"/>
                  </a:cubicBezTo>
                  <a:cubicBezTo>
                    <a:pt x="989" y="1944"/>
                    <a:pt x="1132" y="1694"/>
                    <a:pt x="1382" y="1587"/>
                  </a:cubicBezTo>
                  <a:cubicBezTo>
                    <a:pt x="1561" y="1504"/>
                    <a:pt x="1680" y="1325"/>
                    <a:pt x="1668" y="1111"/>
                  </a:cubicBezTo>
                  <a:cubicBezTo>
                    <a:pt x="1656" y="873"/>
                    <a:pt x="1465" y="682"/>
                    <a:pt x="1227" y="670"/>
                  </a:cubicBezTo>
                  <a:lnTo>
                    <a:pt x="1191" y="670"/>
                  </a:lnTo>
                  <a:cubicBezTo>
                    <a:pt x="1072" y="670"/>
                    <a:pt x="953" y="706"/>
                    <a:pt x="870" y="801"/>
                  </a:cubicBezTo>
                  <a:cubicBezTo>
                    <a:pt x="763" y="885"/>
                    <a:pt x="715" y="1028"/>
                    <a:pt x="715" y="1159"/>
                  </a:cubicBezTo>
                  <a:cubicBezTo>
                    <a:pt x="715" y="1266"/>
                    <a:pt x="632" y="1349"/>
                    <a:pt x="525" y="1349"/>
                  </a:cubicBezTo>
                  <a:cubicBezTo>
                    <a:pt x="418" y="1349"/>
                    <a:pt x="334" y="1266"/>
                    <a:pt x="334" y="1159"/>
                  </a:cubicBezTo>
                  <a:cubicBezTo>
                    <a:pt x="334" y="920"/>
                    <a:pt x="429" y="682"/>
                    <a:pt x="608" y="516"/>
                  </a:cubicBezTo>
                  <a:cubicBezTo>
                    <a:pt x="775" y="359"/>
                    <a:pt x="995" y="276"/>
                    <a:pt x="1218" y="276"/>
                  </a:cubicBezTo>
                  <a:close/>
                  <a:moveTo>
                    <a:pt x="1163" y="0"/>
                  </a:moveTo>
                  <a:cubicBezTo>
                    <a:pt x="872" y="0"/>
                    <a:pt x="586" y="108"/>
                    <a:pt x="370" y="313"/>
                  </a:cubicBezTo>
                  <a:cubicBezTo>
                    <a:pt x="132" y="539"/>
                    <a:pt x="1" y="849"/>
                    <a:pt x="1" y="1159"/>
                  </a:cubicBezTo>
                  <a:cubicBezTo>
                    <a:pt x="1" y="1432"/>
                    <a:pt x="227" y="1647"/>
                    <a:pt x="489" y="1647"/>
                  </a:cubicBezTo>
                  <a:cubicBezTo>
                    <a:pt x="763" y="1647"/>
                    <a:pt x="989" y="1432"/>
                    <a:pt x="989" y="1159"/>
                  </a:cubicBezTo>
                  <a:cubicBezTo>
                    <a:pt x="989" y="1099"/>
                    <a:pt x="1001" y="1051"/>
                    <a:pt x="1049" y="1028"/>
                  </a:cubicBezTo>
                  <a:cubicBezTo>
                    <a:pt x="1078" y="998"/>
                    <a:pt x="1115" y="977"/>
                    <a:pt x="1161" y="977"/>
                  </a:cubicBezTo>
                  <a:cubicBezTo>
                    <a:pt x="1171" y="977"/>
                    <a:pt x="1181" y="978"/>
                    <a:pt x="1191" y="980"/>
                  </a:cubicBezTo>
                  <a:cubicBezTo>
                    <a:pt x="1287" y="980"/>
                    <a:pt x="1358" y="1075"/>
                    <a:pt x="1370" y="1159"/>
                  </a:cubicBezTo>
                  <a:cubicBezTo>
                    <a:pt x="1370" y="1230"/>
                    <a:pt x="1322" y="1313"/>
                    <a:pt x="1263" y="1337"/>
                  </a:cubicBezTo>
                  <a:cubicBezTo>
                    <a:pt x="930" y="1504"/>
                    <a:pt x="703" y="1849"/>
                    <a:pt x="703" y="2230"/>
                  </a:cubicBezTo>
                  <a:cubicBezTo>
                    <a:pt x="703" y="2504"/>
                    <a:pt x="930" y="2718"/>
                    <a:pt x="1191" y="2718"/>
                  </a:cubicBezTo>
                  <a:cubicBezTo>
                    <a:pt x="1465" y="2718"/>
                    <a:pt x="1680" y="2504"/>
                    <a:pt x="1680" y="2230"/>
                  </a:cubicBezTo>
                  <a:lnTo>
                    <a:pt x="1680" y="2218"/>
                  </a:lnTo>
                  <a:cubicBezTo>
                    <a:pt x="2096" y="2004"/>
                    <a:pt x="2370" y="1563"/>
                    <a:pt x="2334" y="1087"/>
                  </a:cubicBezTo>
                  <a:cubicBezTo>
                    <a:pt x="2311" y="504"/>
                    <a:pt x="1834" y="27"/>
                    <a:pt x="1251" y="4"/>
                  </a:cubicBezTo>
                  <a:cubicBezTo>
                    <a:pt x="1222" y="1"/>
                    <a:pt x="1192" y="0"/>
                    <a:pt x="1163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8543;p45">
              <a:extLst>
                <a:ext uri="{FF2B5EF4-FFF2-40B4-BE49-F238E27FC236}">
                  <a16:creationId xmlns:a16="http://schemas.microsoft.com/office/drawing/2014/main" id="{1F3B982B-0D8D-BB34-9B97-2FAA0AEE0294}"/>
                </a:ext>
              </a:extLst>
            </p:cNvPr>
            <p:cNvSpPr/>
            <p:nvPr/>
          </p:nvSpPr>
          <p:spPr>
            <a:xfrm>
              <a:off x="4755894" y="3048431"/>
              <a:ext cx="31098" cy="32244"/>
            </a:xfrm>
            <a:custGeom>
              <a:avLst/>
              <a:gdLst/>
              <a:ahLst/>
              <a:cxnLst/>
              <a:rect l="l" t="t" r="r" b="b"/>
              <a:pathLst>
                <a:path w="977" h="1013" extrusionOk="0">
                  <a:moveTo>
                    <a:pt x="489" y="298"/>
                  </a:moveTo>
                  <a:cubicBezTo>
                    <a:pt x="596" y="298"/>
                    <a:pt x="679" y="381"/>
                    <a:pt x="679" y="488"/>
                  </a:cubicBezTo>
                  <a:lnTo>
                    <a:pt x="679" y="500"/>
                  </a:lnTo>
                  <a:cubicBezTo>
                    <a:pt x="679" y="607"/>
                    <a:pt x="596" y="702"/>
                    <a:pt x="489" y="702"/>
                  </a:cubicBezTo>
                  <a:cubicBezTo>
                    <a:pt x="381" y="702"/>
                    <a:pt x="298" y="607"/>
                    <a:pt x="298" y="500"/>
                  </a:cubicBezTo>
                  <a:lnTo>
                    <a:pt x="298" y="488"/>
                  </a:lnTo>
                  <a:cubicBezTo>
                    <a:pt x="298" y="381"/>
                    <a:pt x="381" y="298"/>
                    <a:pt x="489" y="298"/>
                  </a:cubicBezTo>
                  <a:close/>
                  <a:moveTo>
                    <a:pt x="489" y="0"/>
                  </a:moveTo>
                  <a:cubicBezTo>
                    <a:pt x="215" y="0"/>
                    <a:pt x="0" y="226"/>
                    <a:pt x="0" y="488"/>
                  </a:cubicBezTo>
                  <a:lnTo>
                    <a:pt x="0" y="524"/>
                  </a:lnTo>
                  <a:cubicBezTo>
                    <a:pt x="0" y="786"/>
                    <a:pt x="215" y="1012"/>
                    <a:pt x="489" y="1012"/>
                  </a:cubicBezTo>
                  <a:cubicBezTo>
                    <a:pt x="751" y="1012"/>
                    <a:pt x="977" y="786"/>
                    <a:pt x="977" y="524"/>
                  </a:cubicBezTo>
                  <a:lnTo>
                    <a:pt x="977" y="488"/>
                  </a:lnTo>
                  <a:cubicBezTo>
                    <a:pt x="977" y="226"/>
                    <a:pt x="751" y="0"/>
                    <a:pt x="489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" name="Google Shape;8494;p45">
            <a:extLst>
              <a:ext uri="{FF2B5EF4-FFF2-40B4-BE49-F238E27FC236}">
                <a16:creationId xmlns:a16="http://schemas.microsoft.com/office/drawing/2014/main" id="{8F5E262F-AB6E-6EFD-C2C9-C95C591F5E22}"/>
              </a:ext>
            </a:extLst>
          </p:cNvPr>
          <p:cNvGrpSpPr/>
          <p:nvPr/>
        </p:nvGrpSpPr>
        <p:grpSpPr>
          <a:xfrm>
            <a:off x="244213" y="2792600"/>
            <a:ext cx="348632" cy="284934"/>
            <a:chOff x="5585861" y="2905929"/>
            <a:chExt cx="379764" cy="337684"/>
          </a:xfrm>
        </p:grpSpPr>
        <p:sp>
          <p:nvSpPr>
            <p:cNvPr id="21" name="Google Shape;8495;p45">
              <a:extLst>
                <a:ext uri="{FF2B5EF4-FFF2-40B4-BE49-F238E27FC236}">
                  <a16:creationId xmlns:a16="http://schemas.microsoft.com/office/drawing/2014/main" id="{1B1134C3-B4C4-CD0B-1AD4-8485FB6C1A2C}"/>
                </a:ext>
              </a:extLst>
            </p:cNvPr>
            <p:cNvSpPr/>
            <p:nvPr/>
          </p:nvSpPr>
          <p:spPr>
            <a:xfrm>
              <a:off x="5609734" y="3198096"/>
              <a:ext cx="11395" cy="45517"/>
            </a:xfrm>
            <a:custGeom>
              <a:avLst/>
              <a:gdLst/>
              <a:ahLst/>
              <a:cxnLst/>
              <a:rect l="l" t="t" r="r" b="b"/>
              <a:pathLst>
                <a:path w="358" h="1430" extrusionOk="0">
                  <a:moveTo>
                    <a:pt x="179" y="1"/>
                  </a:moveTo>
                  <a:cubicBezTo>
                    <a:pt x="95" y="1"/>
                    <a:pt x="0" y="72"/>
                    <a:pt x="0" y="180"/>
                  </a:cubicBezTo>
                  <a:lnTo>
                    <a:pt x="0" y="1251"/>
                  </a:lnTo>
                  <a:cubicBezTo>
                    <a:pt x="0" y="1334"/>
                    <a:pt x="72" y="1430"/>
                    <a:pt x="179" y="1430"/>
                  </a:cubicBezTo>
                  <a:cubicBezTo>
                    <a:pt x="286" y="1430"/>
                    <a:pt x="357" y="1358"/>
                    <a:pt x="357" y="1251"/>
                  </a:cubicBezTo>
                  <a:lnTo>
                    <a:pt x="357" y="180"/>
                  </a:lnTo>
                  <a:cubicBezTo>
                    <a:pt x="345" y="84"/>
                    <a:pt x="274" y="1"/>
                    <a:pt x="179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8496;p45">
              <a:extLst>
                <a:ext uri="{FF2B5EF4-FFF2-40B4-BE49-F238E27FC236}">
                  <a16:creationId xmlns:a16="http://schemas.microsoft.com/office/drawing/2014/main" id="{00169F42-AE4C-F83C-E995-3DE635323F73}"/>
                </a:ext>
              </a:extLst>
            </p:cNvPr>
            <p:cNvSpPr/>
            <p:nvPr/>
          </p:nvSpPr>
          <p:spPr>
            <a:xfrm>
              <a:off x="5585861" y="3048431"/>
              <a:ext cx="205431" cy="195182"/>
            </a:xfrm>
            <a:custGeom>
              <a:avLst/>
              <a:gdLst/>
              <a:ahLst/>
              <a:cxnLst/>
              <a:rect l="l" t="t" r="r" b="b"/>
              <a:pathLst>
                <a:path w="6454" h="6132" extrusionOk="0">
                  <a:moveTo>
                    <a:pt x="5965" y="964"/>
                  </a:moveTo>
                  <a:lnTo>
                    <a:pt x="6025" y="1238"/>
                  </a:lnTo>
                  <a:cubicBezTo>
                    <a:pt x="6048" y="1298"/>
                    <a:pt x="6025" y="1369"/>
                    <a:pt x="5977" y="1417"/>
                  </a:cubicBezTo>
                  <a:lnTo>
                    <a:pt x="5870" y="1512"/>
                  </a:lnTo>
                  <a:lnTo>
                    <a:pt x="5632" y="1274"/>
                  </a:lnTo>
                  <a:lnTo>
                    <a:pt x="5965" y="964"/>
                  </a:lnTo>
                  <a:close/>
                  <a:moveTo>
                    <a:pt x="1834" y="333"/>
                  </a:moveTo>
                  <a:cubicBezTo>
                    <a:pt x="2119" y="333"/>
                    <a:pt x="2405" y="452"/>
                    <a:pt x="2608" y="667"/>
                  </a:cubicBezTo>
                  <a:cubicBezTo>
                    <a:pt x="2822" y="869"/>
                    <a:pt x="2941" y="1167"/>
                    <a:pt x="2977" y="1488"/>
                  </a:cubicBezTo>
                  <a:cubicBezTo>
                    <a:pt x="2989" y="1595"/>
                    <a:pt x="3000" y="1738"/>
                    <a:pt x="3012" y="1905"/>
                  </a:cubicBezTo>
                  <a:cubicBezTo>
                    <a:pt x="2822" y="1584"/>
                    <a:pt x="2524" y="1345"/>
                    <a:pt x="2119" y="1214"/>
                  </a:cubicBezTo>
                  <a:cubicBezTo>
                    <a:pt x="1822" y="1115"/>
                    <a:pt x="1565" y="1107"/>
                    <a:pt x="1481" y="1107"/>
                  </a:cubicBezTo>
                  <a:cubicBezTo>
                    <a:pt x="1465" y="1107"/>
                    <a:pt x="1455" y="1107"/>
                    <a:pt x="1453" y="1107"/>
                  </a:cubicBezTo>
                  <a:cubicBezTo>
                    <a:pt x="1405" y="1107"/>
                    <a:pt x="1369" y="1131"/>
                    <a:pt x="1334" y="1167"/>
                  </a:cubicBezTo>
                  <a:lnTo>
                    <a:pt x="1024" y="1500"/>
                  </a:lnTo>
                  <a:cubicBezTo>
                    <a:pt x="953" y="1572"/>
                    <a:pt x="965" y="1679"/>
                    <a:pt x="1024" y="1750"/>
                  </a:cubicBezTo>
                  <a:cubicBezTo>
                    <a:pt x="1058" y="1784"/>
                    <a:pt x="1100" y="1799"/>
                    <a:pt x="1143" y="1799"/>
                  </a:cubicBezTo>
                  <a:cubicBezTo>
                    <a:pt x="1190" y="1799"/>
                    <a:pt x="1237" y="1781"/>
                    <a:pt x="1274" y="1750"/>
                  </a:cubicBezTo>
                  <a:lnTo>
                    <a:pt x="1548" y="1488"/>
                  </a:lnTo>
                  <a:cubicBezTo>
                    <a:pt x="1762" y="1500"/>
                    <a:pt x="2500" y="1572"/>
                    <a:pt x="2774" y="2203"/>
                  </a:cubicBezTo>
                  <a:cubicBezTo>
                    <a:pt x="2715" y="2643"/>
                    <a:pt x="2334" y="2988"/>
                    <a:pt x="1857" y="2988"/>
                  </a:cubicBezTo>
                  <a:cubicBezTo>
                    <a:pt x="1334" y="2988"/>
                    <a:pt x="905" y="2560"/>
                    <a:pt x="905" y="2036"/>
                  </a:cubicBezTo>
                  <a:cubicBezTo>
                    <a:pt x="905" y="1941"/>
                    <a:pt x="822" y="1857"/>
                    <a:pt x="726" y="1857"/>
                  </a:cubicBezTo>
                  <a:cubicBezTo>
                    <a:pt x="703" y="1857"/>
                    <a:pt x="679" y="1857"/>
                    <a:pt x="667" y="1869"/>
                  </a:cubicBezTo>
                  <a:cubicBezTo>
                    <a:pt x="679" y="1726"/>
                    <a:pt x="691" y="1595"/>
                    <a:pt x="703" y="1488"/>
                  </a:cubicBezTo>
                  <a:cubicBezTo>
                    <a:pt x="726" y="1167"/>
                    <a:pt x="857" y="869"/>
                    <a:pt x="1060" y="667"/>
                  </a:cubicBezTo>
                  <a:cubicBezTo>
                    <a:pt x="1274" y="452"/>
                    <a:pt x="1560" y="333"/>
                    <a:pt x="1834" y="333"/>
                  </a:cubicBezTo>
                  <a:close/>
                  <a:moveTo>
                    <a:pt x="607" y="2346"/>
                  </a:moveTo>
                  <a:cubicBezTo>
                    <a:pt x="679" y="2667"/>
                    <a:pt x="869" y="2929"/>
                    <a:pt x="1131" y="3108"/>
                  </a:cubicBezTo>
                  <a:lnTo>
                    <a:pt x="1131" y="3298"/>
                  </a:lnTo>
                  <a:cubicBezTo>
                    <a:pt x="798" y="3239"/>
                    <a:pt x="560" y="3155"/>
                    <a:pt x="417" y="3096"/>
                  </a:cubicBezTo>
                  <a:cubicBezTo>
                    <a:pt x="393" y="3096"/>
                    <a:pt x="417" y="3084"/>
                    <a:pt x="417" y="3084"/>
                  </a:cubicBezTo>
                  <a:cubicBezTo>
                    <a:pt x="488" y="2881"/>
                    <a:pt x="548" y="2619"/>
                    <a:pt x="607" y="2346"/>
                  </a:cubicBezTo>
                  <a:close/>
                  <a:moveTo>
                    <a:pt x="3120" y="2346"/>
                  </a:moveTo>
                  <a:cubicBezTo>
                    <a:pt x="3167" y="2584"/>
                    <a:pt x="3227" y="2810"/>
                    <a:pt x="3286" y="3000"/>
                  </a:cubicBezTo>
                  <a:lnTo>
                    <a:pt x="2977" y="3298"/>
                  </a:lnTo>
                  <a:cubicBezTo>
                    <a:pt x="2941" y="3334"/>
                    <a:pt x="2881" y="3358"/>
                    <a:pt x="2834" y="3358"/>
                  </a:cubicBezTo>
                  <a:lnTo>
                    <a:pt x="2786" y="3358"/>
                  </a:lnTo>
                  <a:cubicBezTo>
                    <a:pt x="2691" y="3358"/>
                    <a:pt x="2596" y="3274"/>
                    <a:pt x="2596" y="3167"/>
                  </a:cubicBezTo>
                  <a:lnTo>
                    <a:pt x="2596" y="3108"/>
                  </a:lnTo>
                  <a:cubicBezTo>
                    <a:pt x="2858" y="2929"/>
                    <a:pt x="3048" y="2667"/>
                    <a:pt x="3120" y="2346"/>
                  </a:cubicBezTo>
                  <a:close/>
                  <a:moveTo>
                    <a:pt x="2262" y="3274"/>
                  </a:moveTo>
                  <a:cubicBezTo>
                    <a:pt x="2274" y="3381"/>
                    <a:pt x="2334" y="3465"/>
                    <a:pt x="2393" y="3524"/>
                  </a:cubicBezTo>
                  <a:lnTo>
                    <a:pt x="2119" y="3774"/>
                  </a:lnTo>
                  <a:cubicBezTo>
                    <a:pt x="2048" y="3852"/>
                    <a:pt x="1953" y="3890"/>
                    <a:pt x="1856" y="3890"/>
                  </a:cubicBezTo>
                  <a:cubicBezTo>
                    <a:pt x="1759" y="3890"/>
                    <a:pt x="1661" y="3852"/>
                    <a:pt x="1584" y="3774"/>
                  </a:cubicBezTo>
                  <a:lnTo>
                    <a:pt x="1429" y="3631"/>
                  </a:lnTo>
                  <a:cubicBezTo>
                    <a:pt x="1453" y="3584"/>
                    <a:pt x="1465" y="3524"/>
                    <a:pt x="1465" y="3465"/>
                  </a:cubicBezTo>
                  <a:lnTo>
                    <a:pt x="1465" y="3274"/>
                  </a:lnTo>
                  <a:cubicBezTo>
                    <a:pt x="1584" y="3322"/>
                    <a:pt x="1727" y="3334"/>
                    <a:pt x="1857" y="3334"/>
                  </a:cubicBezTo>
                  <a:cubicBezTo>
                    <a:pt x="1988" y="3334"/>
                    <a:pt x="2119" y="3322"/>
                    <a:pt x="2262" y="3274"/>
                  </a:cubicBezTo>
                  <a:close/>
                  <a:moveTo>
                    <a:pt x="1857" y="0"/>
                  </a:moveTo>
                  <a:cubicBezTo>
                    <a:pt x="1072" y="0"/>
                    <a:pt x="429" y="619"/>
                    <a:pt x="369" y="1464"/>
                  </a:cubicBezTo>
                  <a:cubicBezTo>
                    <a:pt x="333" y="1810"/>
                    <a:pt x="214" y="2536"/>
                    <a:pt x="72" y="2941"/>
                  </a:cubicBezTo>
                  <a:cubicBezTo>
                    <a:pt x="0" y="3119"/>
                    <a:pt x="83" y="3310"/>
                    <a:pt x="262" y="3405"/>
                  </a:cubicBezTo>
                  <a:cubicBezTo>
                    <a:pt x="393" y="3465"/>
                    <a:pt x="595" y="3536"/>
                    <a:pt x="857" y="3596"/>
                  </a:cubicBezTo>
                  <a:lnTo>
                    <a:pt x="405" y="3822"/>
                  </a:lnTo>
                  <a:cubicBezTo>
                    <a:pt x="155" y="3941"/>
                    <a:pt x="12" y="4191"/>
                    <a:pt x="12" y="4477"/>
                  </a:cubicBezTo>
                  <a:lnTo>
                    <a:pt x="12" y="5953"/>
                  </a:lnTo>
                  <a:cubicBezTo>
                    <a:pt x="12" y="6036"/>
                    <a:pt x="83" y="6132"/>
                    <a:pt x="191" y="6132"/>
                  </a:cubicBezTo>
                  <a:cubicBezTo>
                    <a:pt x="274" y="6132"/>
                    <a:pt x="369" y="6048"/>
                    <a:pt x="369" y="5953"/>
                  </a:cubicBezTo>
                  <a:lnTo>
                    <a:pt x="369" y="4477"/>
                  </a:lnTo>
                  <a:cubicBezTo>
                    <a:pt x="369" y="4322"/>
                    <a:pt x="441" y="4191"/>
                    <a:pt x="572" y="4131"/>
                  </a:cubicBezTo>
                  <a:lnTo>
                    <a:pt x="1155" y="3834"/>
                  </a:lnTo>
                  <a:lnTo>
                    <a:pt x="1369" y="4024"/>
                  </a:lnTo>
                  <a:cubicBezTo>
                    <a:pt x="1512" y="4167"/>
                    <a:pt x="1691" y="4239"/>
                    <a:pt x="1869" y="4239"/>
                  </a:cubicBezTo>
                  <a:cubicBezTo>
                    <a:pt x="2048" y="4239"/>
                    <a:pt x="2238" y="4167"/>
                    <a:pt x="2381" y="4024"/>
                  </a:cubicBezTo>
                  <a:lnTo>
                    <a:pt x="2715" y="3691"/>
                  </a:lnTo>
                  <a:lnTo>
                    <a:pt x="2834" y="3691"/>
                  </a:lnTo>
                  <a:cubicBezTo>
                    <a:pt x="2977" y="3691"/>
                    <a:pt x="3108" y="3631"/>
                    <a:pt x="3215" y="3536"/>
                  </a:cubicBezTo>
                  <a:lnTo>
                    <a:pt x="5382" y="1488"/>
                  </a:lnTo>
                  <a:lnTo>
                    <a:pt x="5632" y="1738"/>
                  </a:lnTo>
                  <a:lnTo>
                    <a:pt x="2893" y="4477"/>
                  </a:lnTo>
                  <a:cubicBezTo>
                    <a:pt x="2715" y="4655"/>
                    <a:pt x="2631" y="4882"/>
                    <a:pt x="2631" y="5132"/>
                  </a:cubicBezTo>
                  <a:lnTo>
                    <a:pt x="2631" y="5929"/>
                  </a:lnTo>
                  <a:cubicBezTo>
                    <a:pt x="2631" y="6025"/>
                    <a:pt x="2703" y="6108"/>
                    <a:pt x="2810" y="6108"/>
                  </a:cubicBezTo>
                  <a:cubicBezTo>
                    <a:pt x="2893" y="6108"/>
                    <a:pt x="2989" y="6036"/>
                    <a:pt x="2989" y="5929"/>
                  </a:cubicBezTo>
                  <a:lnTo>
                    <a:pt x="2989" y="5132"/>
                  </a:lnTo>
                  <a:cubicBezTo>
                    <a:pt x="2989" y="4977"/>
                    <a:pt x="3048" y="4834"/>
                    <a:pt x="3155" y="4727"/>
                  </a:cubicBezTo>
                  <a:lnTo>
                    <a:pt x="6227" y="1643"/>
                  </a:lnTo>
                  <a:cubicBezTo>
                    <a:pt x="6370" y="1512"/>
                    <a:pt x="6429" y="1310"/>
                    <a:pt x="6382" y="1131"/>
                  </a:cubicBezTo>
                  <a:lnTo>
                    <a:pt x="6263" y="679"/>
                  </a:lnTo>
                  <a:lnTo>
                    <a:pt x="6382" y="572"/>
                  </a:lnTo>
                  <a:cubicBezTo>
                    <a:pt x="6453" y="512"/>
                    <a:pt x="6453" y="393"/>
                    <a:pt x="6382" y="321"/>
                  </a:cubicBezTo>
                  <a:cubicBezTo>
                    <a:pt x="6352" y="286"/>
                    <a:pt x="6307" y="268"/>
                    <a:pt x="6261" y="268"/>
                  </a:cubicBezTo>
                  <a:cubicBezTo>
                    <a:pt x="6215" y="268"/>
                    <a:pt x="6168" y="286"/>
                    <a:pt x="6132" y="321"/>
                  </a:cubicBezTo>
                  <a:lnTo>
                    <a:pt x="3572" y="2738"/>
                  </a:lnTo>
                  <a:cubicBezTo>
                    <a:pt x="3453" y="2322"/>
                    <a:pt x="3358" y="1750"/>
                    <a:pt x="3346" y="1464"/>
                  </a:cubicBezTo>
                  <a:cubicBezTo>
                    <a:pt x="3286" y="631"/>
                    <a:pt x="2643" y="0"/>
                    <a:pt x="1857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" name="Google Shape;8497;p45">
              <a:extLst>
                <a:ext uri="{FF2B5EF4-FFF2-40B4-BE49-F238E27FC236}">
                  <a16:creationId xmlns:a16="http://schemas.microsoft.com/office/drawing/2014/main" id="{7A4165E3-B0BD-0AD5-6011-38875ED59BC8}"/>
                </a:ext>
              </a:extLst>
            </p:cNvPr>
            <p:cNvSpPr/>
            <p:nvPr/>
          </p:nvSpPr>
          <p:spPr>
            <a:xfrm>
              <a:off x="5740078" y="2905929"/>
              <a:ext cx="225547" cy="189516"/>
            </a:xfrm>
            <a:custGeom>
              <a:avLst/>
              <a:gdLst/>
              <a:ahLst/>
              <a:cxnLst/>
              <a:rect l="l" t="t" r="r" b="b"/>
              <a:pathLst>
                <a:path w="7086" h="5954" extrusionOk="0">
                  <a:moveTo>
                    <a:pt x="549" y="0"/>
                  </a:moveTo>
                  <a:cubicBezTo>
                    <a:pt x="251" y="0"/>
                    <a:pt x="1" y="250"/>
                    <a:pt x="1" y="548"/>
                  </a:cubicBezTo>
                  <a:lnTo>
                    <a:pt x="1" y="5072"/>
                  </a:lnTo>
                  <a:cubicBezTo>
                    <a:pt x="1" y="5156"/>
                    <a:pt x="72" y="5251"/>
                    <a:pt x="180" y="5251"/>
                  </a:cubicBezTo>
                  <a:cubicBezTo>
                    <a:pt x="263" y="5251"/>
                    <a:pt x="358" y="5179"/>
                    <a:pt x="358" y="5072"/>
                  </a:cubicBezTo>
                  <a:lnTo>
                    <a:pt x="358" y="548"/>
                  </a:lnTo>
                  <a:cubicBezTo>
                    <a:pt x="358" y="441"/>
                    <a:pt x="441" y="357"/>
                    <a:pt x="549" y="357"/>
                  </a:cubicBezTo>
                  <a:lnTo>
                    <a:pt x="6537" y="357"/>
                  </a:lnTo>
                  <a:cubicBezTo>
                    <a:pt x="6645" y="357"/>
                    <a:pt x="6728" y="441"/>
                    <a:pt x="6728" y="548"/>
                  </a:cubicBezTo>
                  <a:lnTo>
                    <a:pt x="6728" y="5394"/>
                  </a:lnTo>
                  <a:cubicBezTo>
                    <a:pt x="6728" y="5501"/>
                    <a:pt x="6645" y="5596"/>
                    <a:pt x="6537" y="5596"/>
                  </a:cubicBezTo>
                  <a:lnTo>
                    <a:pt x="2108" y="5596"/>
                  </a:lnTo>
                  <a:cubicBezTo>
                    <a:pt x="2025" y="5596"/>
                    <a:pt x="1930" y="5668"/>
                    <a:pt x="1930" y="5775"/>
                  </a:cubicBezTo>
                  <a:cubicBezTo>
                    <a:pt x="1930" y="5870"/>
                    <a:pt x="2013" y="5953"/>
                    <a:pt x="2108" y="5953"/>
                  </a:cubicBezTo>
                  <a:lnTo>
                    <a:pt x="6537" y="5953"/>
                  </a:lnTo>
                  <a:cubicBezTo>
                    <a:pt x="6835" y="5953"/>
                    <a:pt x="7085" y="5691"/>
                    <a:pt x="7085" y="5394"/>
                  </a:cubicBezTo>
                  <a:lnTo>
                    <a:pt x="7085" y="548"/>
                  </a:lnTo>
                  <a:cubicBezTo>
                    <a:pt x="7085" y="238"/>
                    <a:pt x="6847" y="0"/>
                    <a:pt x="6537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8498;p45">
              <a:extLst>
                <a:ext uri="{FF2B5EF4-FFF2-40B4-BE49-F238E27FC236}">
                  <a16:creationId xmlns:a16="http://schemas.microsoft.com/office/drawing/2014/main" id="{E0A4326D-3208-C0F4-999E-D855D25CAEF8}"/>
                </a:ext>
              </a:extLst>
            </p:cNvPr>
            <p:cNvSpPr/>
            <p:nvPr/>
          </p:nvSpPr>
          <p:spPr>
            <a:xfrm>
              <a:off x="5793902" y="2928464"/>
              <a:ext cx="131553" cy="130598"/>
            </a:xfrm>
            <a:custGeom>
              <a:avLst/>
              <a:gdLst/>
              <a:ahLst/>
              <a:cxnLst/>
              <a:rect l="l" t="t" r="r" b="b"/>
              <a:pathLst>
                <a:path w="4133" h="4103" extrusionOk="0">
                  <a:moveTo>
                    <a:pt x="1870" y="757"/>
                  </a:moveTo>
                  <a:cubicBezTo>
                    <a:pt x="2227" y="757"/>
                    <a:pt x="2537" y="876"/>
                    <a:pt x="2811" y="1090"/>
                  </a:cubicBezTo>
                  <a:lnTo>
                    <a:pt x="1751" y="2150"/>
                  </a:lnTo>
                  <a:cubicBezTo>
                    <a:pt x="1679" y="2221"/>
                    <a:pt x="1679" y="2328"/>
                    <a:pt x="1751" y="2400"/>
                  </a:cubicBezTo>
                  <a:cubicBezTo>
                    <a:pt x="1775" y="2424"/>
                    <a:pt x="1822" y="2447"/>
                    <a:pt x="1870" y="2447"/>
                  </a:cubicBezTo>
                  <a:cubicBezTo>
                    <a:pt x="1918" y="2447"/>
                    <a:pt x="1953" y="2424"/>
                    <a:pt x="1989" y="2400"/>
                  </a:cubicBezTo>
                  <a:lnTo>
                    <a:pt x="2513" y="1876"/>
                  </a:lnTo>
                  <a:cubicBezTo>
                    <a:pt x="2584" y="1995"/>
                    <a:pt x="2632" y="2126"/>
                    <a:pt x="2632" y="2281"/>
                  </a:cubicBezTo>
                  <a:cubicBezTo>
                    <a:pt x="2632" y="2697"/>
                    <a:pt x="2287" y="3043"/>
                    <a:pt x="1870" y="3043"/>
                  </a:cubicBezTo>
                  <a:cubicBezTo>
                    <a:pt x="1453" y="3043"/>
                    <a:pt x="1108" y="2697"/>
                    <a:pt x="1108" y="2281"/>
                  </a:cubicBezTo>
                  <a:cubicBezTo>
                    <a:pt x="1108" y="1864"/>
                    <a:pt x="1453" y="1519"/>
                    <a:pt x="1870" y="1519"/>
                  </a:cubicBezTo>
                  <a:cubicBezTo>
                    <a:pt x="1953" y="1519"/>
                    <a:pt x="2049" y="1447"/>
                    <a:pt x="2049" y="1340"/>
                  </a:cubicBezTo>
                  <a:cubicBezTo>
                    <a:pt x="2049" y="1233"/>
                    <a:pt x="1977" y="1162"/>
                    <a:pt x="1870" y="1162"/>
                  </a:cubicBezTo>
                  <a:cubicBezTo>
                    <a:pt x="1263" y="1162"/>
                    <a:pt x="763" y="1650"/>
                    <a:pt x="763" y="2269"/>
                  </a:cubicBezTo>
                  <a:cubicBezTo>
                    <a:pt x="763" y="2876"/>
                    <a:pt x="1263" y="3364"/>
                    <a:pt x="1870" y="3364"/>
                  </a:cubicBezTo>
                  <a:cubicBezTo>
                    <a:pt x="2477" y="3364"/>
                    <a:pt x="2965" y="2876"/>
                    <a:pt x="2965" y="2269"/>
                  </a:cubicBezTo>
                  <a:cubicBezTo>
                    <a:pt x="2965" y="2031"/>
                    <a:pt x="2894" y="1804"/>
                    <a:pt x="2763" y="1614"/>
                  </a:cubicBezTo>
                  <a:lnTo>
                    <a:pt x="3049" y="1328"/>
                  </a:lnTo>
                  <a:cubicBezTo>
                    <a:pt x="3251" y="1578"/>
                    <a:pt x="3370" y="1912"/>
                    <a:pt x="3370" y="2269"/>
                  </a:cubicBezTo>
                  <a:cubicBezTo>
                    <a:pt x="3370" y="3102"/>
                    <a:pt x="2703" y="3769"/>
                    <a:pt x="1870" y="3769"/>
                  </a:cubicBezTo>
                  <a:cubicBezTo>
                    <a:pt x="1036" y="3769"/>
                    <a:pt x="370" y="3102"/>
                    <a:pt x="370" y="2269"/>
                  </a:cubicBezTo>
                  <a:cubicBezTo>
                    <a:pt x="370" y="1435"/>
                    <a:pt x="1036" y="757"/>
                    <a:pt x="1870" y="757"/>
                  </a:cubicBezTo>
                  <a:close/>
                  <a:moveTo>
                    <a:pt x="3924" y="1"/>
                  </a:moveTo>
                  <a:cubicBezTo>
                    <a:pt x="3879" y="1"/>
                    <a:pt x="3834" y="19"/>
                    <a:pt x="3799" y="54"/>
                  </a:cubicBezTo>
                  <a:lnTo>
                    <a:pt x="3537" y="328"/>
                  </a:lnTo>
                  <a:lnTo>
                    <a:pt x="3537" y="197"/>
                  </a:lnTo>
                  <a:cubicBezTo>
                    <a:pt x="3537" y="102"/>
                    <a:pt x="3453" y="19"/>
                    <a:pt x="3358" y="19"/>
                  </a:cubicBezTo>
                  <a:cubicBezTo>
                    <a:pt x="3263" y="19"/>
                    <a:pt x="3180" y="90"/>
                    <a:pt x="3180" y="197"/>
                  </a:cubicBezTo>
                  <a:lnTo>
                    <a:pt x="3180" y="685"/>
                  </a:lnTo>
                  <a:lnTo>
                    <a:pt x="3037" y="816"/>
                  </a:lnTo>
                  <a:cubicBezTo>
                    <a:pt x="2715" y="554"/>
                    <a:pt x="2310" y="388"/>
                    <a:pt x="1870" y="388"/>
                  </a:cubicBezTo>
                  <a:cubicBezTo>
                    <a:pt x="834" y="388"/>
                    <a:pt x="1" y="1221"/>
                    <a:pt x="1" y="2245"/>
                  </a:cubicBezTo>
                  <a:cubicBezTo>
                    <a:pt x="1" y="3269"/>
                    <a:pt x="834" y="4102"/>
                    <a:pt x="1870" y="4102"/>
                  </a:cubicBezTo>
                  <a:cubicBezTo>
                    <a:pt x="2894" y="4102"/>
                    <a:pt x="3727" y="3269"/>
                    <a:pt x="3727" y="2245"/>
                  </a:cubicBezTo>
                  <a:cubicBezTo>
                    <a:pt x="3727" y="1804"/>
                    <a:pt x="3561" y="1388"/>
                    <a:pt x="3299" y="1066"/>
                  </a:cubicBezTo>
                  <a:lnTo>
                    <a:pt x="3430" y="935"/>
                  </a:lnTo>
                  <a:lnTo>
                    <a:pt x="3918" y="935"/>
                  </a:lnTo>
                  <a:cubicBezTo>
                    <a:pt x="4013" y="935"/>
                    <a:pt x="4096" y="864"/>
                    <a:pt x="4096" y="757"/>
                  </a:cubicBezTo>
                  <a:cubicBezTo>
                    <a:pt x="4084" y="673"/>
                    <a:pt x="4013" y="578"/>
                    <a:pt x="3918" y="578"/>
                  </a:cubicBezTo>
                  <a:lnTo>
                    <a:pt x="3787" y="578"/>
                  </a:lnTo>
                  <a:lnTo>
                    <a:pt x="4049" y="316"/>
                  </a:lnTo>
                  <a:cubicBezTo>
                    <a:pt x="4132" y="245"/>
                    <a:pt x="4132" y="138"/>
                    <a:pt x="4049" y="54"/>
                  </a:cubicBezTo>
                  <a:cubicBezTo>
                    <a:pt x="4013" y="19"/>
                    <a:pt x="3968" y="1"/>
                    <a:pt x="3924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" name="Google Shape;9155;p60">
            <a:extLst>
              <a:ext uri="{FF2B5EF4-FFF2-40B4-BE49-F238E27FC236}">
                <a16:creationId xmlns:a16="http://schemas.microsoft.com/office/drawing/2014/main" id="{741BCD90-F500-087B-948C-C164CB4931CE}"/>
              </a:ext>
            </a:extLst>
          </p:cNvPr>
          <p:cNvGrpSpPr/>
          <p:nvPr/>
        </p:nvGrpSpPr>
        <p:grpSpPr>
          <a:xfrm>
            <a:off x="235525" y="4523524"/>
            <a:ext cx="169038" cy="169323"/>
            <a:chOff x="5305077" y="1502633"/>
            <a:chExt cx="367893" cy="365218"/>
          </a:xfrm>
          <a:solidFill>
            <a:srgbClr val="004373"/>
          </a:solidFill>
        </p:grpSpPr>
        <p:sp>
          <p:nvSpPr>
            <p:cNvPr id="39" name="Google Shape;9156;p60">
              <a:extLst>
                <a:ext uri="{FF2B5EF4-FFF2-40B4-BE49-F238E27FC236}">
                  <a16:creationId xmlns:a16="http://schemas.microsoft.com/office/drawing/2014/main" id="{CD7D9133-AC49-83A9-321E-D47CCC16D698}"/>
                </a:ext>
              </a:extLst>
            </p:cNvPr>
            <p:cNvSpPr/>
            <p:nvPr/>
          </p:nvSpPr>
          <p:spPr>
            <a:xfrm>
              <a:off x="5305077" y="1502633"/>
              <a:ext cx="261338" cy="365218"/>
            </a:xfrm>
            <a:custGeom>
              <a:avLst/>
              <a:gdLst/>
              <a:ahLst/>
              <a:cxnLst/>
              <a:rect l="l" t="t" r="r" b="b"/>
              <a:pathLst>
                <a:path w="8204" h="11465" extrusionOk="0">
                  <a:moveTo>
                    <a:pt x="8028" y="0"/>
                  </a:moveTo>
                  <a:cubicBezTo>
                    <a:pt x="8011" y="0"/>
                    <a:pt x="7994" y="4"/>
                    <a:pt x="7977" y="11"/>
                  </a:cubicBezTo>
                  <a:cubicBezTo>
                    <a:pt x="7096" y="213"/>
                    <a:pt x="6596" y="1106"/>
                    <a:pt x="6858" y="1975"/>
                  </a:cubicBezTo>
                  <a:cubicBezTo>
                    <a:pt x="6930" y="2201"/>
                    <a:pt x="6870" y="2451"/>
                    <a:pt x="6704" y="2630"/>
                  </a:cubicBezTo>
                  <a:lnTo>
                    <a:pt x="2667" y="6666"/>
                  </a:lnTo>
                  <a:cubicBezTo>
                    <a:pt x="2542" y="6791"/>
                    <a:pt x="2382" y="6858"/>
                    <a:pt x="2219" y="6858"/>
                  </a:cubicBezTo>
                  <a:cubicBezTo>
                    <a:pt x="2150" y="6858"/>
                    <a:pt x="2080" y="6846"/>
                    <a:pt x="2012" y="6821"/>
                  </a:cubicBezTo>
                  <a:cubicBezTo>
                    <a:pt x="1858" y="6772"/>
                    <a:pt x="1703" y="6748"/>
                    <a:pt x="1551" y="6748"/>
                  </a:cubicBezTo>
                  <a:cubicBezTo>
                    <a:pt x="750" y="6748"/>
                    <a:pt x="32" y="7393"/>
                    <a:pt x="12" y="8274"/>
                  </a:cubicBezTo>
                  <a:cubicBezTo>
                    <a:pt x="1" y="9165"/>
                    <a:pt x="724" y="9837"/>
                    <a:pt x="1551" y="9837"/>
                  </a:cubicBezTo>
                  <a:cubicBezTo>
                    <a:pt x="1585" y="9837"/>
                    <a:pt x="1620" y="9836"/>
                    <a:pt x="1655" y="9833"/>
                  </a:cubicBezTo>
                  <a:lnTo>
                    <a:pt x="1655" y="9833"/>
                  </a:lnTo>
                  <a:cubicBezTo>
                    <a:pt x="1596" y="10691"/>
                    <a:pt x="2262" y="11464"/>
                    <a:pt x="3179" y="11464"/>
                  </a:cubicBezTo>
                  <a:cubicBezTo>
                    <a:pt x="4251" y="11464"/>
                    <a:pt x="4965" y="10441"/>
                    <a:pt x="4656" y="9476"/>
                  </a:cubicBezTo>
                  <a:cubicBezTo>
                    <a:pt x="4584" y="9250"/>
                    <a:pt x="4644" y="9000"/>
                    <a:pt x="4822" y="8821"/>
                  </a:cubicBezTo>
                  <a:lnTo>
                    <a:pt x="5703" y="7940"/>
                  </a:lnTo>
                  <a:cubicBezTo>
                    <a:pt x="5763" y="7881"/>
                    <a:pt x="5763" y="7762"/>
                    <a:pt x="5703" y="7702"/>
                  </a:cubicBezTo>
                  <a:cubicBezTo>
                    <a:pt x="5671" y="7637"/>
                    <a:pt x="5624" y="7608"/>
                    <a:pt x="5577" y="7608"/>
                  </a:cubicBezTo>
                  <a:cubicBezTo>
                    <a:pt x="5538" y="7608"/>
                    <a:pt x="5498" y="7628"/>
                    <a:pt x="5465" y="7666"/>
                  </a:cubicBezTo>
                  <a:lnTo>
                    <a:pt x="4584" y="8536"/>
                  </a:lnTo>
                  <a:cubicBezTo>
                    <a:pt x="4322" y="8809"/>
                    <a:pt x="4227" y="9178"/>
                    <a:pt x="4346" y="9536"/>
                  </a:cubicBezTo>
                  <a:cubicBezTo>
                    <a:pt x="4584" y="10298"/>
                    <a:pt x="4048" y="11083"/>
                    <a:pt x="3215" y="11095"/>
                  </a:cubicBezTo>
                  <a:cubicBezTo>
                    <a:pt x="3209" y="11095"/>
                    <a:pt x="3202" y="11096"/>
                    <a:pt x="3196" y="11096"/>
                  </a:cubicBezTo>
                  <a:cubicBezTo>
                    <a:pt x="2408" y="11096"/>
                    <a:pt x="1859" y="10363"/>
                    <a:pt x="2024" y="9643"/>
                  </a:cubicBezTo>
                  <a:cubicBezTo>
                    <a:pt x="2057" y="9535"/>
                    <a:pt x="1972" y="9437"/>
                    <a:pt x="1867" y="9437"/>
                  </a:cubicBezTo>
                  <a:cubicBezTo>
                    <a:pt x="1856" y="9437"/>
                    <a:pt x="1845" y="9438"/>
                    <a:pt x="1834" y="9440"/>
                  </a:cubicBezTo>
                  <a:cubicBezTo>
                    <a:pt x="1743" y="9461"/>
                    <a:pt x="1652" y="9470"/>
                    <a:pt x="1563" y="9470"/>
                  </a:cubicBezTo>
                  <a:cubicBezTo>
                    <a:pt x="918" y="9470"/>
                    <a:pt x="357" y="8961"/>
                    <a:pt x="357" y="8250"/>
                  </a:cubicBezTo>
                  <a:cubicBezTo>
                    <a:pt x="367" y="7551"/>
                    <a:pt x="929" y="7062"/>
                    <a:pt x="1553" y="7062"/>
                  </a:cubicBezTo>
                  <a:cubicBezTo>
                    <a:pt x="1673" y="7062"/>
                    <a:pt x="1796" y="7080"/>
                    <a:pt x="1917" y="7119"/>
                  </a:cubicBezTo>
                  <a:cubicBezTo>
                    <a:pt x="2019" y="7149"/>
                    <a:pt x="2122" y="7164"/>
                    <a:pt x="2224" y="7164"/>
                  </a:cubicBezTo>
                  <a:cubicBezTo>
                    <a:pt x="2481" y="7164"/>
                    <a:pt x="2730" y="7068"/>
                    <a:pt x="2917" y="6881"/>
                  </a:cubicBezTo>
                  <a:lnTo>
                    <a:pt x="6954" y="2856"/>
                  </a:lnTo>
                  <a:cubicBezTo>
                    <a:pt x="7215" y="2582"/>
                    <a:pt x="7311" y="2213"/>
                    <a:pt x="7192" y="1856"/>
                  </a:cubicBezTo>
                  <a:cubicBezTo>
                    <a:pt x="6977" y="1201"/>
                    <a:pt x="7370" y="487"/>
                    <a:pt x="8049" y="320"/>
                  </a:cubicBezTo>
                  <a:cubicBezTo>
                    <a:pt x="8144" y="308"/>
                    <a:pt x="8204" y="213"/>
                    <a:pt x="8168" y="130"/>
                  </a:cubicBezTo>
                  <a:cubicBezTo>
                    <a:pt x="8158" y="54"/>
                    <a:pt x="8096" y="0"/>
                    <a:pt x="80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ysClr val="windowText" lastClr="000000"/>
                </a:solidFill>
              </a:endParaRPr>
            </a:p>
          </p:txBody>
        </p:sp>
        <p:sp>
          <p:nvSpPr>
            <p:cNvPr id="40" name="Google Shape;9157;p60">
              <a:extLst>
                <a:ext uri="{FF2B5EF4-FFF2-40B4-BE49-F238E27FC236}">
                  <a16:creationId xmlns:a16="http://schemas.microsoft.com/office/drawing/2014/main" id="{00E50E49-0529-707F-47A9-641510A7E208}"/>
                </a:ext>
              </a:extLst>
            </p:cNvPr>
            <p:cNvSpPr/>
            <p:nvPr/>
          </p:nvSpPr>
          <p:spPr>
            <a:xfrm>
              <a:off x="5495092" y="1503111"/>
              <a:ext cx="177878" cy="233147"/>
            </a:xfrm>
            <a:custGeom>
              <a:avLst/>
              <a:gdLst/>
              <a:ahLst/>
              <a:cxnLst/>
              <a:rect l="l" t="t" r="r" b="b"/>
              <a:pathLst>
                <a:path w="5584" h="7319" extrusionOk="0">
                  <a:moveTo>
                    <a:pt x="2913" y="0"/>
                  </a:moveTo>
                  <a:cubicBezTo>
                    <a:pt x="2845" y="0"/>
                    <a:pt x="2777" y="37"/>
                    <a:pt x="2739" y="103"/>
                  </a:cubicBezTo>
                  <a:cubicBezTo>
                    <a:pt x="2715" y="186"/>
                    <a:pt x="2751" y="281"/>
                    <a:pt x="2834" y="317"/>
                  </a:cubicBezTo>
                  <a:cubicBezTo>
                    <a:pt x="3370" y="531"/>
                    <a:pt x="3691" y="1115"/>
                    <a:pt x="3560" y="1710"/>
                  </a:cubicBezTo>
                  <a:cubicBezTo>
                    <a:pt x="3528" y="1817"/>
                    <a:pt x="3611" y="1904"/>
                    <a:pt x="3714" y="1904"/>
                  </a:cubicBezTo>
                  <a:cubicBezTo>
                    <a:pt x="3726" y="1904"/>
                    <a:pt x="3738" y="1903"/>
                    <a:pt x="3751" y="1901"/>
                  </a:cubicBezTo>
                  <a:cubicBezTo>
                    <a:pt x="3842" y="1879"/>
                    <a:pt x="3935" y="1869"/>
                    <a:pt x="4028" y="1869"/>
                  </a:cubicBezTo>
                  <a:cubicBezTo>
                    <a:pt x="4342" y="1869"/>
                    <a:pt x="4649" y="1992"/>
                    <a:pt x="4870" y="2222"/>
                  </a:cubicBezTo>
                  <a:cubicBezTo>
                    <a:pt x="5346" y="2698"/>
                    <a:pt x="5334" y="3496"/>
                    <a:pt x="4858" y="3949"/>
                  </a:cubicBezTo>
                  <a:cubicBezTo>
                    <a:pt x="4632" y="4166"/>
                    <a:pt x="4323" y="4282"/>
                    <a:pt x="4010" y="4282"/>
                  </a:cubicBezTo>
                  <a:cubicBezTo>
                    <a:pt x="3895" y="4282"/>
                    <a:pt x="3779" y="4266"/>
                    <a:pt x="3667" y="4234"/>
                  </a:cubicBezTo>
                  <a:cubicBezTo>
                    <a:pt x="3570" y="4205"/>
                    <a:pt x="3470" y="4191"/>
                    <a:pt x="3372" y="4191"/>
                  </a:cubicBezTo>
                  <a:cubicBezTo>
                    <a:pt x="3111" y="4191"/>
                    <a:pt x="2858" y="4291"/>
                    <a:pt x="2667" y="4472"/>
                  </a:cubicBezTo>
                  <a:lnTo>
                    <a:pt x="107" y="7032"/>
                  </a:lnTo>
                  <a:cubicBezTo>
                    <a:pt x="0" y="7139"/>
                    <a:pt x="72" y="7318"/>
                    <a:pt x="227" y="7318"/>
                  </a:cubicBezTo>
                  <a:cubicBezTo>
                    <a:pt x="229" y="7318"/>
                    <a:pt x="231" y="7318"/>
                    <a:pt x="233" y="7318"/>
                  </a:cubicBezTo>
                  <a:cubicBezTo>
                    <a:pt x="354" y="7318"/>
                    <a:pt x="274" y="7295"/>
                    <a:pt x="2905" y="4711"/>
                  </a:cubicBezTo>
                  <a:cubicBezTo>
                    <a:pt x="3035" y="4581"/>
                    <a:pt x="3201" y="4514"/>
                    <a:pt x="3369" y="4514"/>
                  </a:cubicBezTo>
                  <a:cubicBezTo>
                    <a:pt x="3434" y="4514"/>
                    <a:pt x="3498" y="4524"/>
                    <a:pt x="3560" y="4544"/>
                  </a:cubicBezTo>
                  <a:cubicBezTo>
                    <a:pt x="3719" y="4597"/>
                    <a:pt x="3879" y="4622"/>
                    <a:pt x="4035" y="4622"/>
                  </a:cubicBezTo>
                  <a:cubicBezTo>
                    <a:pt x="4831" y="4622"/>
                    <a:pt x="5541" y="3979"/>
                    <a:pt x="5561" y="3103"/>
                  </a:cubicBezTo>
                  <a:cubicBezTo>
                    <a:pt x="5583" y="2207"/>
                    <a:pt x="4872" y="1538"/>
                    <a:pt x="4053" y="1538"/>
                  </a:cubicBezTo>
                  <a:cubicBezTo>
                    <a:pt x="4012" y="1538"/>
                    <a:pt x="3971" y="1540"/>
                    <a:pt x="3929" y="1544"/>
                  </a:cubicBezTo>
                  <a:cubicBezTo>
                    <a:pt x="3977" y="877"/>
                    <a:pt x="3572" y="246"/>
                    <a:pt x="2965" y="8"/>
                  </a:cubicBezTo>
                  <a:cubicBezTo>
                    <a:pt x="2948" y="3"/>
                    <a:pt x="2930" y="0"/>
                    <a:pt x="2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41" name="Google Shape;9155;p60">
            <a:extLst>
              <a:ext uri="{FF2B5EF4-FFF2-40B4-BE49-F238E27FC236}">
                <a16:creationId xmlns:a16="http://schemas.microsoft.com/office/drawing/2014/main" id="{C9BBC91C-B7D7-A2FF-9636-3D1810051E6D}"/>
              </a:ext>
            </a:extLst>
          </p:cNvPr>
          <p:cNvGrpSpPr/>
          <p:nvPr/>
        </p:nvGrpSpPr>
        <p:grpSpPr>
          <a:xfrm>
            <a:off x="231084" y="5343286"/>
            <a:ext cx="169038" cy="169323"/>
            <a:chOff x="5305077" y="1502633"/>
            <a:chExt cx="367893" cy="365218"/>
          </a:xfrm>
          <a:solidFill>
            <a:srgbClr val="004373"/>
          </a:solidFill>
        </p:grpSpPr>
        <p:sp>
          <p:nvSpPr>
            <p:cNvPr id="42" name="Google Shape;9156;p60">
              <a:extLst>
                <a:ext uri="{FF2B5EF4-FFF2-40B4-BE49-F238E27FC236}">
                  <a16:creationId xmlns:a16="http://schemas.microsoft.com/office/drawing/2014/main" id="{EE71C464-2BFE-733D-691F-4E7A04336730}"/>
                </a:ext>
              </a:extLst>
            </p:cNvPr>
            <p:cNvSpPr/>
            <p:nvPr/>
          </p:nvSpPr>
          <p:spPr>
            <a:xfrm>
              <a:off x="5305077" y="1502633"/>
              <a:ext cx="261338" cy="365218"/>
            </a:xfrm>
            <a:custGeom>
              <a:avLst/>
              <a:gdLst/>
              <a:ahLst/>
              <a:cxnLst/>
              <a:rect l="l" t="t" r="r" b="b"/>
              <a:pathLst>
                <a:path w="8204" h="11465" extrusionOk="0">
                  <a:moveTo>
                    <a:pt x="8028" y="0"/>
                  </a:moveTo>
                  <a:cubicBezTo>
                    <a:pt x="8011" y="0"/>
                    <a:pt x="7994" y="4"/>
                    <a:pt x="7977" y="11"/>
                  </a:cubicBezTo>
                  <a:cubicBezTo>
                    <a:pt x="7096" y="213"/>
                    <a:pt x="6596" y="1106"/>
                    <a:pt x="6858" y="1975"/>
                  </a:cubicBezTo>
                  <a:cubicBezTo>
                    <a:pt x="6930" y="2201"/>
                    <a:pt x="6870" y="2451"/>
                    <a:pt x="6704" y="2630"/>
                  </a:cubicBezTo>
                  <a:lnTo>
                    <a:pt x="2667" y="6666"/>
                  </a:lnTo>
                  <a:cubicBezTo>
                    <a:pt x="2542" y="6791"/>
                    <a:pt x="2382" y="6858"/>
                    <a:pt x="2219" y="6858"/>
                  </a:cubicBezTo>
                  <a:cubicBezTo>
                    <a:pt x="2150" y="6858"/>
                    <a:pt x="2080" y="6846"/>
                    <a:pt x="2012" y="6821"/>
                  </a:cubicBezTo>
                  <a:cubicBezTo>
                    <a:pt x="1858" y="6772"/>
                    <a:pt x="1703" y="6748"/>
                    <a:pt x="1551" y="6748"/>
                  </a:cubicBezTo>
                  <a:cubicBezTo>
                    <a:pt x="750" y="6748"/>
                    <a:pt x="32" y="7393"/>
                    <a:pt x="12" y="8274"/>
                  </a:cubicBezTo>
                  <a:cubicBezTo>
                    <a:pt x="1" y="9165"/>
                    <a:pt x="724" y="9837"/>
                    <a:pt x="1551" y="9837"/>
                  </a:cubicBezTo>
                  <a:cubicBezTo>
                    <a:pt x="1585" y="9837"/>
                    <a:pt x="1620" y="9836"/>
                    <a:pt x="1655" y="9833"/>
                  </a:cubicBezTo>
                  <a:lnTo>
                    <a:pt x="1655" y="9833"/>
                  </a:lnTo>
                  <a:cubicBezTo>
                    <a:pt x="1596" y="10691"/>
                    <a:pt x="2262" y="11464"/>
                    <a:pt x="3179" y="11464"/>
                  </a:cubicBezTo>
                  <a:cubicBezTo>
                    <a:pt x="4251" y="11464"/>
                    <a:pt x="4965" y="10441"/>
                    <a:pt x="4656" y="9476"/>
                  </a:cubicBezTo>
                  <a:cubicBezTo>
                    <a:pt x="4584" y="9250"/>
                    <a:pt x="4644" y="9000"/>
                    <a:pt x="4822" y="8821"/>
                  </a:cubicBezTo>
                  <a:lnTo>
                    <a:pt x="5703" y="7940"/>
                  </a:lnTo>
                  <a:cubicBezTo>
                    <a:pt x="5763" y="7881"/>
                    <a:pt x="5763" y="7762"/>
                    <a:pt x="5703" y="7702"/>
                  </a:cubicBezTo>
                  <a:cubicBezTo>
                    <a:pt x="5671" y="7637"/>
                    <a:pt x="5624" y="7608"/>
                    <a:pt x="5577" y="7608"/>
                  </a:cubicBezTo>
                  <a:cubicBezTo>
                    <a:pt x="5538" y="7608"/>
                    <a:pt x="5498" y="7628"/>
                    <a:pt x="5465" y="7666"/>
                  </a:cubicBezTo>
                  <a:lnTo>
                    <a:pt x="4584" y="8536"/>
                  </a:lnTo>
                  <a:cubicBezTo>
                    <a:pt x="4322" y="8809"/>
                    <a:pt x="4227" y="9178"/>
                    <a:pt x="4346" y="9536"/>
                  </a:cubicBezTo>
                  <a:cubicBezTo>
                    <a:pt x="4584" y="10298"/>
                    <a:pt x="4048" y="11083"/>
                    <a:pt x="3215" y="11095"/>
                  </a:cubicBezTo>
                  <a:cubicBezTo>
                    <a:pt x="3209" y="11095"/>
                    <a:pt x="3202" y="11096"/>
                    <a:pt x="3196" y="11096"/>
                  </a:cubicBezTo>
                  <a:cubicBezTo>
                    <a:pt x="2408" y="11096"/>
                    <a:pt x="1859" y="10363"/>
                    <a:pt x="2024" y="9643"/>
                  </a:cubicBezTo>
                  <a:cubicBezTo>
                    <a:pt x="2057" y="9535"/>
                    <a:pt x="1972" y="9437"/>
                    <a:pt x="1867" y="9437"/>
                  </a:cubicBezTo>
                  <a:cubicBezTo>
                    <a:pt x="1856" y="9437"/>
                    <a:pt x="1845" y="9438"/>
                    <a:pt x="1834" y="9440"/>
                  </a:cubicBezTo>
                  <a:cubicBezTo>
                    <a:pt x="1743" y="9461"/>
                    <a:pt x="1652" y="9470"/>
                    <a:pt x="1563" y="9470"/>
                  </a:cubicBezTo>
                  <a:cubicBezTo>
                    <a:pt x="918" y="9470"/>
                    <a:pt x="357" y="8961"/>
                    <a:pt x="357" y="8250"/>
                  </a:cubicBezTo>
                  <a:cubicBezTo>
                    <a:pt x="367" y="7551"/>
                    <a:pt x="929" y="7062"/>
                    <a:pt x="1553" y="7062"/>
                  </a:cubicBezTo>
                  <a:cubicBezTo>
                    <a:pt x="1673" y="7062"/>
                    <a:pt x="1796" y="7080"/>
                    <a:pt x="1917" y="7119"/>
                  </a:cubicBezTo>
                  <a:cubicBezTo>
                    <a:pt x="2019" y="7149"/>
                    <a:pt x="2122" y="7164"/>
                    <a:pt x="2224" y="7164"/>
                  </a:cubicBezTo>
                  <a:cubicBezTo>
                    <a:pt x="2481" y="7164"/>
                    <a:pt x="2730" y="7068"/>
                    <a:pt x="2917" y="6881"/>
                  </a:cubicBezTo>
                  <a:lnTo>
                    <a:pt x="6954" y="2856"/>
                  </a:lnTo>
                  <a:cubicBezTo>
                    <a:pt x="7215" y="2582"/>
                    <a:pt x="7311" y="2213"/>
                    <a:pt x="7192" y="1856"/>
                  </a:cubicBezTo>
                  <a:cubicBezTo>
                    <a:pt x="6977" y="1201"/>
                    <a:pt x="7370" y="487"/>
                    <a:pt x="8049" y="320"/>
                  </a:cubicBezTo>
                  <a:cubicBezTo>
                    <a:pt x="8144" y="308"/>
                    <a:pt x="8204" y="213"/>
                    <a:pt x="8168" y="130"/>
                  </a:cubicBezTo>
                  <a:cubicBezTo>
                    <a:pt x="8158" y="54"/>
                    <a:pt x="8096" y="0"/>
                    <a:pt x="80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ysClr val="windowText" lastClr="000000"/>
                </a:solidFill>
              </a:endParaRPr>
            </a:p>
          </p:txBody>
        </p:sp>
        <p:sp>
          <p:nvSpPr>
            <p:cNvPr id="43" name="Google Shape;9157;p60">
              <a:extLst>
                <a:ext uri="{FF2B5EF4-FFF2-40B4-BE49-F238E27FC236}">
                  <a16:creationId xmlns:a16="http://schemas.microsoft.com/office/drawing/2014/main" id="{687B211E-BE93-8217-66DA-9E44C2B7D5EE}"/>
                </a:ext>
              </a:extLst>
            </p:cNvPr>
            <p:cNvSpPr/>
            <p:nvPr/>
          </p:nvSpPr>
          <p:spPr>
            <a:xfrm>
              <a:off x="5495092" y="1503111"/>
              <a:ext cx="177878" cy="233147"/>
            </a:xfrm>
            <a:custGeom>
              <a:avLst/>
              <a:gdLst/>
              <a:ahLst/>
              <a:cxnLst/>
              <a:rect l="l" t="t" r="r" b="b"/>
              <a:pathLst>
                <a:path w="5584" h="7319" extrusionOk="0">
                  <a:moveTo>
                    <a:pt x="2913" y="0"/>
                  </a:moveTo>
                  <a:cubicBezTo>
                    <a:pt x="2845" y="0"/>
                    <a:pt x="2777" y="37"/>
                    <a:pt x="2739" y="103"/>
                  </a:cubicBezTo>
                  <a:cubicBezTo>
                    <a:pt x="2715" y="186"/>
                    <a:pt x="2751" y="281"/>
                    <a:pt x="2834" y="317"/>
                  </a:cubicBezTo>
                  <a:cubicBezTo>
                    <a:pt x="3370" y="531"/>
                    <a:pt x="3691" y="1115"/>
                    <a:pt x="3560" y="1710"/>
                  </a:cubicBezTo>
                  <a:cubicBezTo>
                    <a:pt x="3528" y="1817"/>
                    <a:pt x="3611" y="1904"/>
                    <a:pt x="3714" y="1904"/>
                  </a:cubicBezTo>
                  <a:cubicBezTo>
                    <a:pt x="3726" y="1904"/>
                    <a:pt x="3738" y="1903"/>
                    <a:pt x="3751" y="1901"/>
                  </a:cubicBezTo>
                  <a:cubicBezTo>
                    <a:pt x="3842" y="1879"/>
                    <a:pt x="3935" y="1869"/>
                    <a:pt x="4028" y="1869"/>
                  </a:cubicBezTo>
                  <a:cubicBezTo>
                    <a:pt x="4342" y="1869"/>
                    <a:pt x="4649" y="1992"/>
                    <a:pt x="4870" y="2222"/>
                  </a:cubicBezTo>
                  <a:cubicBezTo>
                    <a:pt x="5346" y="2698"/>
                    <a:pt x="5334" y="3496"/>
                    <a:pt x="4858" y="3949"/>
                  </a:cubicBezTo>
                  <a:cubicBezTo>
                    <a:pt x="4632" y="4166"/>
                    <a:pt x="4323" y="4282"/>
                    <a:pt x="4010" y="4282"/>
                  </a:cubicBezTo>
                  <a:cubicBezTo>
                    <a:pt x="3895" y="4282"/>
                    <a:pt x="3779" y="4266"/>
                    <a:pt x="3667" y="4234"/>
                  </a:cubicBezTo>
                  <a:cubicBezTo>
                    <a:pt x="3570" y="4205"/>
                    <a:pt x="3470" y="4191"/>
                    <a:pt x="3372" y="4191"/>
                  </a:cubicBezTo>
                  <a:cubicBezTo>
                    <a:pt x="3111" y="4191"/>
                    <a:pt x="2858" y="4291"/>
                    <a:pt x="2667" y="4472"/>
                  </a:cubicBezTo>
                  <a:lnTo>
                    <a:pt x="107" y="7032"/>
                  </a:lnTo>
                  <a:cubicBezTo>
                    <a:pt x="0" y="7139"/>
                    <a:pt x="72" y="7318"/>
                    <a:pt x="227" y="7318"/>
                  </a:cubicBezTo>
                  <a:cubicBezTo>
                    <a:pt x="229" y="7318"/>
                    <a:pt x="231" y="7318"/>
                    <a:pt x="233" y="7318"/>
                  </a:cubicBezTo>
                  <a:cubicBezTo>
                    <a:pt x="354" y="7318"/>
                    <a:pt x="274" y="7295"/>
                    <a:pt x="2905" y="4711"/>
                  </a:cubicBezTo>
                  <a:cubicBezTo>
                    <a:pt x="3035" y="4581"/>
                    <a:pt x="3201" y="4514"/>
                    <a:pt x="3369" y="4514"/>
                  </a:cubicBezTo>
                  <a:cubicBezTo>
                    <a:pt x="3434" y="4514"/>
                    <a:pt x="3498" y="4524"/>
                    <a:pt x="3560" y="4544"/>
                  </a:cubicBezTo>
                  <a:cubicBezTo>
                    <a:pt x="3719" y="4597"/>
                    <a:pt x="3879" y="4622"/>
                    <a:pt x="4035" y="4622"/>
                  </a:cubicBezTo>
                  <a:cubicBezTo>
                    <a:pt x="4831" y="4622"/>
                    <a:pt x="5541" y="3979"/>
                    <a:pt x="5561" y="3103"/>
                  </a:cubicBezTo>
                  <a:cubicBezTo>
                    <a:pt x="5583" y="2207"/>
                    <a:pt x="4872" y="1538"/>
                    <a:pt x="4053" y="1538"/>
                  </a:cubicBezTo>
                  <a:cubicBezTo>
                    <a:pt x="4012" y="1538"/>
                    <a:pt x="3971" y="1540"/>
                    <a:pt x="3929" y="1544"/>
                  </a:cubicBezTo>
                  <a:cubicBezTo>
                    <a:pt x="3977" y="877"/>
                    <a:pt x="3572" y="246"/>
                    <a:pt x="2965" y="8"/>
                  </a:cubicBezTo>
                  <a:cubicBezTo>
                    <a:pt x="2948" y="3"/>
                    <a:pt x="2930" y="0"/>
                    <a:pt x="2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44" name="Google Shape;9155;p60">
            <a:extLst>
              <a:ext uri="{FF2B5EF4-FFF2-40B4-BE49-F238E27FC236}">
                <a16:creationId xmlns:a16="http://schemas.microsoft.com/office/drawing/2014/main" id="{1BB55A67-E177-E0FE-9035-13F828AC04D8}"/>
              </a:ext>
            </a:extLst>
          </p:cNvPr>
          <p:cNvGrpSpPr/>
          <p:nvPr/>
        </p:nvGrpSpPr>
        <p:grpSpPr>
          <a:xfrm>
            <a:off x="232497" y="6011457"/>
            <a:ext cx="169038" cy="169323"/>
            <a:chOff x="5305077" y="1502633"/>
            <a:chExt cx="367893" cy="365218"/>
          </a:xfrm>
          <a:solidFill>
            <a:srgbClr val="004373"/>
          </a:solidFill>
        </p:grpSpPr>
        <p:sp>
          <p:nvSpPr>
            <p:cNvPr id="45" name="Google Shape;9156;p60">
              <a:extLst>
                <a:ext uri="{FF2B5EF4-FFF2-40B4-BE49-F238E27FC236}">
                  <a16:creationId xmlns:a16="http://schemas.microsoft.com/office/drawing/2014/main" id="{D98DE29E-BD51-0295-5F21-313EDD7ACB61}"/>
                </a:ext>
              </a:extLst>
            </p:cNvPr>
            <p:cNvSpPr/>
            <p:nvPr/>
          </p:nvSpPr>
          <p:spPr>
            <a:xfrm>
              <a:off x="5305077" y="1502633"/>
              <a:ext cx="261338" cy="365218"/>
            </a:xfrm>
            <a:custGeom>
              <a:avLst/>
              <a:gdLst/>
              <a:ahLst/>
              <a:cxnLst/>
              <a:rect l="l" t="t" r="r" b="b"/>
              <a:pathLst>
                <a:path w="8204" h="11465" extrusionOk="0">
                  <a:moveTo>
                    <a:pt x="8028" y="0"/>
                  </a:moveTo>
                  <a:cubicBezTo>
                    <a:pt x="8011" y="0"/>
                    <a:pt x="7994" y="4"/>
                    <a:pt x="7977" y="11"/>
                  </a:cubicBezTo>
                  <a:cubicBezTo>
                    <a:pt x="7096" y="213"/>
                    <a:pt x="6596" y="1106"/>
                    <a:pt x="6858" y="1975"/>
                  </a:cubicBezTo>
                  <a:cubicBezTo>
                    <a:pt x="6930" y="2201"/>
                    <a:pt x="6870" y="2451"/>
                    <a:pt x="6704" y="2630"/>
                  </a:cubicBezTo>
                  <a:lnTo>
                    <a:pt x="2667" y="6666"/>
                  </a:lnTo>
                  <a:cubicBezTo>
                    <a:pt x="2542" y="6791"/>
                    <a:pt x="2382" y="6858"/>
                    <a:pt x="2219" y="6858"/>
                  </a:cubicBezTo>
                  <a:cubicBezTo>
                    <a:pt x="2150" y="6858"/>
                    <a:pt x="2080" y="6846"/>
                    <a:pt x="2012" y="6821"/>
                  </a:cubicBezTo>
                  <a:cubicBezTo>
                    <a:pt x="1858" y="6772"/>
                    <a:pt x="1703" y="6748"/>
                    <a:pt x="1551" y="6748"/>
                  </a:cubicBezTo>
                  <a:cubicBezTo>
                    <a:pt x="750" y="6748"/>
                    <a:pt x="32" y="7393"/>
                    <a:pt x="12" y="8274"/>
                  </a:cubicBezTo>
                  <a:cubicBezTo>
                    <a:pt x="1" y="9165"/>
                    <a:pt x="724" y="9837"/>
                    <a:pt x="1551" y="9837"/>
                  </a:cubicBezTo>
                  <a:cubicBezTo>
                    <a:pt x="1585" y="9837"/>
                    <a:pt x="1620" y="9836"/>
                    <a:pt x="1655" y="9833"/>
                  </a:cubicBezTo>
                  <a:lnTo>
                    <a:pt x="1655" y="9833"/>
                  </a:lnTo>
                  <a:cubicBezTo>
                    <a:pt x="1596" y="10691"/>
                    <a:pt x="2262" y="11464"/>
                    <a:pt x="3179" y="11464"/>
                  </a:cubicBezTo>
                  <a:cubicBezTo>
                    <a:pt x="4251" y="11464"/>
                    <a:pt x="4965" y="10441"/>
                    <a:pt x="4656" y="9476"/>
                  </a:cubicBezTo>
                  <a:cubicBezTo>
                    <a:pt x="4584" y="9250"/>
                    <a:pt x="4644" y="9000"/>
                    <a:pt x="4822" y="8821"/>
                  </a:cubicBezTo>
                  <a:lnTo>
                    <a:pt x="5703" y="7940"/>
                  </a:lnTo>
                  <a:cubicBezTo>
                    <a:pt x="5763" y="7881"/>
                    <a:pt x="5763" y="7762"/>
                    <a:pt x="5703" y="7702"/>
                  </a:cubicBezTo>
                  <a:cubicBezTo>
                    <a:pt x="5671" y="7637"/>
                    <a:pt x="5624" y="7608"/>
                    <a:pt x="5577" y="7608"/>
                  </a:cubicBezTo>
                  <a:cubicBezTo>
                    <a:pt x="5538" y="7608"/>
                    <a:pt x="5498" y="7628"/>
                    <a:pt x="5465" y="7666"/>
                  </a:cubicBezTo>
                  <a:lnTo>
                    <a:pt x="4584" y="8536"/>
                  </a:lnTo>
                  <a:cubicBezTo>
                    <a:pt x="4322" y="8809"/>
                    <a:pt x="4227" y="9178"/>
                    <a:pt x="4346" y="9536"/>
                  </a:cubicBezTo>
                  <a:cubicBezTo>
                    <a:pt x="4584" y="10298"/>
                    <a:pt x="4048" y="11083"/>
                    <a:pt x="3215" y="11095"/>
                  </a:cubicBezTo>
                  <a:cubicBezTo>
                    <a:pt x="3209" y="11095"/>
                    <a:pt x="3202" y="11096"/>
                    <a:pt x="3196" y="11096"/>
                  </a:cubicBezTo>
                  <a:cubicBezTo>
                    <a:pt x="2408" y="11096"/>
                    <a:pt x="1859" y="10363"/>
                    <a:pt x="2024" y="9643"/>
                  </a:cubicBezTo>
                  <a:cubicBezTo>
                    <a:pt x="2057" y="9535"/>
                    <a:pt x="1972" y="9437"/>
                    <a:pt x="1867" y="9437"/>
                  </a:cubicBezTo>
                  <a:cubicBezTo>
                    <a:pt x="1856" y="9437"/>
                    <a:pt x="1845" y="9438"/>
                    <a:pt x="1834" y="9440"/>
                  </a:cubicBezTo>
                  <a:cubicBezTo>
                    <a:pt x="1743" y="9461"/>
                    <a:pt x="1652" y="9470"/>
                    <a:pt x="1563" y="9470"/>
                  </a:cubicBezTo>
                  <a:cubicBezTo>
                    <a:pt x="918" y="9470"/>
                    <a:pt x="357" y="8961"/>
                    <a:pt x="357" y="8250"/>
                  </a:cubicBezTo>
                  <a:cubicBezTo>
                    <a:pt x="367" y="7551"/>
                    <a:pt x="929" y="7062"/>
                    <a:pt x="1553" y="7062"/>
                  </a:cubicBezTo>
                  <a:cubicBezTo>
                    <a:pt x="1673" y="7062"/>
                    <a:pt x="1796" y="7080"/>
                    <a:pt x="1917" y="7119"/>
                  </a:cubicBezTo>
                  <a:cubicBezTo>
                    <a:pt x="2019" y="7149"/>
                    <a:pt x="2122" y="7164"/>
                    <a:pt x="2224" y="7164"/>
                  </a:cubicBezTo>
                  <a:cubicBezTo>
                    <a:pt x="2481" y="7164"/>
                    <a:pt x="2730" y="7068"/>
                    <a:pt x="2917" y="6881"/>
                  </a:cubicBezTo>
                  <a:lnTo>
                    <a:pt x="6954" y="2856"/>
                  </a:lnTo>
                  <a:cubicBezTo>
                    <a:pt x="7215" y="2582"/>
                    <a:pt x="7311" y="2213"/>
                    <a:pt x="7192" y="1856"/>
                  </a:cubicBezTo>
                  <a:cubicBezTo>
                    <a:pt x="6977" y="1201"/>
                    <a:pt x="7370" y="487"/>
                    <a:pt x="8049" y="320"/>
                  </a:cubicBezTo>
                  <a:cubicBezTo>
                    <a:pt x="8144" y="308"/>
                    <a:pt x="8204" y="213"/>
                    <a:pt x="8168" y="130"/>
                  </a:cubicBezTo>
                  <a:cubicBezTo>
                    <a:pt x="8158" y="54"/>
                    <a:pt x="8096" y="0"/>
                    <a:pt x="80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ysClr val="windowText" lastClr="000000"/>
                </a:solidFill>
              </a:endParaRPr>
            </a:p>
          </p:txBody>
        </p:sp>
        <p:sp>
          <p:nvSpPr>
            <p:cNvPr id="46" name="Google Shape;9157;p60">
              <a:extLst>
                <a:ext uri="{FF2B5EF4-FFF2-40B4-BE49-F238E27FC236}">
                  <a16:creationId xmlns:a16="http://schemas.microsoft.com/office/drawing/2014/main" id="{3A85C63C-F4FB-5AB2-3062-75ADB51B7CE8}"/>
                </a:ext>
              </a:extLst>
            </p:cNvPr>
            <p:cNvSpPr/>
            <p:nvPr/>
          </p:nvSpPr>
          <p:spPr>
            <a:xfrm>
              <a:off x="5495092" y="1503111"/>
              <a:ext cx="177878" cy="233147"/>
            </a:xfrm>
            <a:custGeom>
              <a:avLst/>
              <a:gdLst/>
              <a:ahLst/>
              <a:cxnLst/>
              <a:rect l="l" t="t" r="r" b="b"/>
              <a:pathLst>
                <a:path w="5584" h="7319" extrusionOk="0">
                  <a:moveTo>
                    <a:pt x="2913" y="0"/>
                  </a:moveTo>
                  <a:cubicBezTo>
                    <a:pt x="2845" y="0"/>
                    <a:pt x="2777" y="37"/>
                    <a:pt x="2739" y="103"/>
                  </a:cubicBezTo>
                  <a:cubicBezTo>
                    <a:pt x="2715" y="186"/>
                    <a:pt x="2751" y="281"/>
                    <a:pt x="2834" y="317"/>
                  </a:cubicBezTo>
                  <a:cubicBezTo>
                    <a:pt x="3370" y="531"/>
                    <a:pt x="3691" y="1115"/>
                    <a:pt x="3560" y="1710"/>
                  </a:cubicBezTo>
                  <a:cubicBezTo>
                    <a:pt x="3528" y="1817"/>
                    <a:pt x="3611" y="1904"/>
                    <a:pt x="3714" y="1904"/>
                  </a:cubicBezTo>
                  <a:cubicBezTo>
                    <a:pt x="3726" y="1904"/>
                    <a:pt x="3738" y="1903"/>
                    <a:pt x="3751" y="1901"/>
                  </a:cubicBezTo>
                  <a:cubicBezTo>
                    <a:pt x="3842" y="1879"/>
                    <a:pt x="3935" y="1869"/>
                    <a:pt x="4028" y="1869"/>
                  </a:cubicBezTo>
                  <a:cubicBezTo>
                    <a:pt x="4342" y="1869"/>
                    <a:pt x="4649" y="1992"/>
                    <a:pt x="4870" y="2222"/>
                  </a:cubicBezTo>
                  <a:cubicBezTo>
                    <a:pt x="5346" y="2698"/>
                    <a:pt x="5334" y="3496"/>
                    <a:pt x="4858" y="3949"/>
                  </a:cubicBezTo>
                  <a:cubicBezTo>
                    <a:pt x="4632" y="4166"/>
                    <a:pt x="4323" y="4282"/>
                    <a:pt x="4010" y="4282"/>
                  </a:cubicBezTo>
                  <a:cubicBezTo>
                    <a:pt x="3895" y="4282"/>
                    <a:pt x="3779" y="4266"/>
                    <a:pt x="3667" y="4234"/>
                  </a:cubicBezTo>
                  <a:cubicBezTo>
                    <a:pt x="3570" y="4205"/>
                    <a:pt x="3470" y="4191"/>
                    <a:pt x="3372" y="4191"/>
                  </a:cubicBezTo>
                  <a:cubicBezTo>
                    <a:pt x="3111" y="4191"/>
                    <a:pt x="2858" y="4291"/>
                    <a:pt x="2667" y="4472"/>
                  </a:cubicBezTo>
                  <a:lnTo>
                    <a:pt x="107" y="7032"/>
                  </a:lnTo>
                  <a:cubicBezTo>
                    <a:pt x="0" y="7139"/>
                    <a:pt x="72" y="7318"/>
                    <a:pt x="227" y="7318"/>
                  </a:cubicBezTo>
                  <a:cubicBezTo>
                    <a:pt x="229" y="7318"/>
                    <a:pt x="231" y="7318"/>
                    <a:pt x="233" y="7318"/>
                  </a:cubicBezTo>
                  <a:cubicBezTo>
                    <a:pt x="354" y="7318"/>
                    <a:pt x="274" y="7295"/>
                    <a:pt x="2905" y="4711"/>
                  </a:cubicBezTo>
                  <a:cubicBezTo>
                    <a:pt x="3035" y="4581"/>
                    <a:pt x="3201" y="4514"/>
                    <a:pt x="3369" y="4514"/>
                  </a:cubicBezTo>
                  <a:cubicBezTo>
                    <a:pt x="3434" y="4514"/>
                    <a:pt x="3498" y="4524"/>
                    <a:pt x="3560" y="4544"/>
                  </a:cubicBezTo>
                  <a:cubicBezTo>
                    <a:pt x="3719" y="4597"/>
                    <a:pt x="3879" y="4622"/>
                    <a:pt x="4035" y="4622"/>
                  </a:cubicBezTo>
                  <a:cubicBezTo>
                    <a:pt x="4831" y="4622"/>
                    <a:pt x="5541" y="3979"/>
                    <a:pt x="5561" y="3103"/>
                  </a:cubicBezTo>
                  <a:cubicBezTo>
                    <a:pt x="5583" y="2207"/>
                    <a:pt x="4872" y="1538"/>
                    <a:pt x="4053" y="1538"/>
                  </a:cubicBezTo>
                  <a:cubicBezTo>
                    <a:pt x="4012" y="1538"/>
                    <a:pt x="3971" y="1540"/>
                    <a:pt x="3929" y="1544"/>
                  </a:cubicBezTo>
                  <a:cubicBezTo>
                    <a:pt x="3977" y="877"/>
                    <a:pt x="3572" y="246"/>
                    <a:pt x="2965" y="8"/>
                  </a:cubicBezTo>
                  <a:cubicBezTo>
                    <a:pt x="2948" y="3"/>
                    <a:pt x="2930" y="0"/>
                    <a:pt x="2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ysClr val="windowText" lastClr="000000"/>
                </a:solidFill>
              </a:endParaRPr>
            </a:p>
          </p:txBody>
        </p:sp>
      </p:grpSp>
      <p:graphicFrame>
        <p:nvGraphicFramePr>
          <p:cNvPr id="47" name="Graphique 46">
            <a:extLst>
              <a:ext uri="{FF2B5EF4-FFF2-40B4-BE49-F238E27FC236}">
                <a16:creationId xmlns:a16="http://schemas.microsoft.com/office/drawing/2014/main" id="{71CCDC8E-33D6-A0C9-8022-35D316C46D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5879918"/>
              </p:ext>
            </p:extLst>
          </p:nvPr>
        </p:nvGraphicFramePr>
        <p:xfrm>
          <a:off x="3887558" y="1686670"/>
          <a:ext cx="3988690" cy="2354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49" name="Picture 2" descr="Main chart">
            <a:extLst>
              <a:ext uri="{FF2B5EF4-FFF2-40B4-BE49-F238E27FC236}">
                <a16:creationId xmlns:a16="http://schemas.microsoft.com/office/drawing/2014/main" id="{980AA3FF-CF54-7AE5-B1F1-7C908DFC84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625" y="4330777"/>
            <a:ext cx="3988690" cy="236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ZoneTexte 49">
            <a:extLst>
              <a:ext uri="{FF2B5EF4-FFF2-40B4-BE49-F238E27FC236}">
                <a16:creationId xmlns:a16="http://schemas.microsoft.com/office/drawing/2014/main" id="{FF18A079-DCD1-F619-AB9D-B004100E0B0B}"/>
              </a:ext>
            </a:extLst>
          </p:cNvPr>
          <p:cNvSpPr txBox="1"/>
          <p:nvPr/>
        </p:nvSpPr>
        <p:spPr>
          <a:xfrm rot="16200000">
            <a:off x="3431216" y="5391977"/>
            <a:ext cx="1124262" cy="20005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CA" sz="700">
                <a:solidFill>
                  <a:srgbClr val="000000"/>
                </a:solidFill>
              </a:rPr>
              <a:t>Taux de non-récidive</a:t>
            </a:r>
          </a:p>
        </p:txBody>
      </p:sp>
      <p:pic>
        <p:nvPicPr>
          <p:cNvPr id="53" name="Image 52">
            <a:extLst>
              <a:ext uri="{FF2B5EF4-FFF2-40B4-BE49-F238E27FC236}">
                <a16:creationId xmlns:a16="http://schemas.microsoft.com/office/drawing/2014/main" id="{C572F0C9-7A31-98E0-5686-90454C8B7D5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45440" y="6542935"/>
            <a:ext cx="803794" cy="132702"/>
          </a:xfrm>
          <a:prstGeom prst="rect">
            <a:avLst/>
          </a:prstGeom>
        </p:spPr>
      </p:pic>
      <p:sp>
        <p:nvSpPr>
          <p:cNvPr id="54" name="ZoneTexte 53">
            <a:extLst>
              <a:ext uri="{FF2B5EF4-FFF2-40B4-BE49-F238E27FC236}">
                <a16:creationId xmlns:a16="http://schemas.microsoft.com/office/drawing/2014/main" id="{5AC39703-6FA9-DE59-5816-D61E0D1F00D5}"/>
              </a:ext>
            </a:extLst>
          </p:cNvPr>
          <p:cNvSpPr txBox="1"/>
          <p:nvPr/>
        </p:nvSpPr>
        <p:spPr>
          <a:xfrm>
            <a:off x="3885625" y="4163518"/>
            <a:ext cx="3988690" cy="24622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446088"/>
            <a:r>
              <a:rPr lang="fr-CA" sz="1000" dirty="0">
                <a:solidFill>
                  <a:srgbClr val="000000"/>
                </a:solidFill>
              </a:rPr>
              <a:t>Graphique 2. Taux de récurrence selon la chirurgie </a:t>
            </a:r>
          </a:p>
        </p:txBody>
      </p:sp>
      <p:sp>
        <p:nvSpPr>
          <p:cNvPr id="55" name="TextBox 32">
            <a:extLst>
              <a:ext uri="{FF2B5EF4-FFF2-40B4-BE49-F238E27FC236}">
                <a16:creationId xmlns:a16="http://schemas.microsoft.com/office/drawing/2014/main" id="{A323336C-D384-5348-E88C-5211CB6FB7C8}"/>
              </a:ext>
            </a:extLst>
          </p:cNvPr>
          <p:cNvSpPr txBox="1"/>
          <p:nvPr/>
        </p:nvSpPr>
        <p:spPr>
          <a:xfrm>
            <a:off x="8483226" y="2453424"/>
            <a:ext cx="335088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groupe </a:t>
            </a:r>
            <a:r>
              <a:rPr lang="fr-CA" sz="9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Latarjet</a:t>
            </a: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présente des patients avec des </a:t>
            </a:r>
            <a:r>
              <a:rPr lang="fr-CA" sz="9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caractéristiques </a:t>
            </a:r>
            <a:r>
              <a:rPr lang="fr-CA" sz="9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pré-opératoires</a:t>
            </a:r>
            <a:r>
              <a:rPr lang="fr-CA" sz="9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défavorables </a:t>
            </a: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(âge, nombre de luxation, sévérité du déficit osseux et score ISIS). </a:t>
            </a:r>
            <a:r>
              <a:rPr lang="fr-CA" sz="9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Voir comparaisons caractéristiques </a:t>
            </a:r>
            <a:r>
              <a:rPr lang="fr-CA" sz="900" i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pré-opératoire</a:t>
            </a:r>
            <a:r>
              <a:rPr lang="fr-CA" sz="9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avec code QR.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Cependant, issues post-opératoires égales voire supérieures : </a:t>
            </a:r>
            <a:r>
              <a:rPr lang="fr-CA" sz="9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qualité de vie similaire et taux de récidive inférieur</a:t>
            </a: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pPr algn="just"/>
            <a:endParaRPr lang="fr-CA" sz="9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Résultats en concordance avec littérature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Complications supérieures avec chirurgie de </a:t>
            </a:r>
            <a:r>
              <a:rPr lang="fr-CA" sz="9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Latarjet</a:t>
            </a: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b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→  +/- soutenue selon littérature récente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Satisfaction du patient et risque d’arthropathie à long terme inconnu encore à ce jour.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fr-CA" sz="9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fr-CA" sz="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 suivi à plus long terme est nécessaire afin d’évaluer l’impact des différentes chirurgies auprès des patients.</a:t>
            </a:r>
          </a:p>
        </p:txBody>
      </p:sp>
      <p:pic>
        <p:nvPicPr>
          <p:cNvPr id="57" name="Image 56">
            <a:extLst>
              <a:ext uri="{FF2B5EF4-FFF2-40B4-BE49-F238E27FC236}">
                <a16:creationId xmlns:a16="http://schemas.microsoft.com/office/drawing/2014/main" id="{700D436F-A6C8-502D-3D96-18ECAF5733D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356536" y="6037242"/>
            <a:ext cx="652185" cy="662943"/>
          </a:xfrm>
          <a:prstGeom prst="rect">
            <a:avLst/>
          </a:prstGeom>
        </p:spPr>
      </p:pic>
      <p:sp>
        <p:nvSpPr>
          <p:cNvPr id="58" name="Rounded Rectangle 16">
            <a:extLst>
              <a:ext uri="{FF2B5EF4-FFF2-40B4-BE49-F238E27FC236}">
                <a16:creationId xmlns:a16="http://schemas.microsoft.com/office/drawing/2014/main" id="{75481BAE-7BE9-DAF8-9E12-448B802FBA2C}"/>
              </a:ext>
            </a:extLst>
          </p:cNvPr>
          <p:cNvSpPr/>
          <p:nvPr/>
        </p:nvSpPr>
        <p:spPr>
          <a:xfrm>
            <a:off x="8407770" y="6193381"/>
            <a:ext cx="2832837" cy="50680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1"/>
          </a:p>
        </p:txBody>
      </p:sp>
      <p:sp>
        <p:nvSpPr>
          <p:cNvPr id="59" name="TextBox 32">
            <a:extLst>
              <a:ext uri="{FF2B5EF4-FFF2-40B4-BE49-F238E27FC236}">
                <a16:creationId xmlns:a16="http://schemas.microsoft.com/office/drawing/2014/main" id="{36F5D777-52C8-DC2E-BB0F-614D348EF30A}"/>
              </a:ext>
            </a:extLst>
          </p:cNvPr>
          <p:cNvSpPr txBox="1"/>
          <p:nvPr/>
        </p:nvSpPr>
        <p:spPr>
          <a:xfrm>
            <a:off x="8549598" y="6262117"/>
            <a:ext cx="2652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9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Michael Guidea</a:t>
            </a:r>
          </a:p>
          <a:p>
            <a:pPr algn="ctr"/>
            <a:r>
              <a:rPr lang="en-CA" sz="9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michael.guidea@umontreal.ca</a:t>
            </a:r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08B7E5BB-9A61-073D-1605-8373B2C934C2}"/>
              </a:ext>
            </a:extLst>
          </p:cNvPr>
          <p:cNvSpPr/>
          <p:nvPr/>
        </p:nvSpPr>
        <p:spPr>
          <a:xfrm>
            <a:off x="8272600" y="6064128"/>
            <a:ext cx="1125400" cy="30703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sz="1400" b="1"/>
              <a:t>Contact</a:t>
            </a:r>
            <a:endParaRPr lang="fr-CA" b="1"/>
          </a:p>
        </p:txBody>
      </p:sp>
    </p:spTree>
    <p:extLst>
      <p:ext uri="{BB962C8B-B14F-4D97-AF65-F5344CB8AC3E}">
        <p14:creationId xmlns:p14="http://schemas.microsoft.com/office/powerpoint/2010/main" val="28603829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8">
      <a:dk1>
        <a:srgbClr val="002060"/>
      </a:dk1>
      <a:lt1>
        <a:srgbClr val="FFFFFF"/>
      </a:lt1>
      <a:dk2>
        <a:srgbClr val="FFFFFF"/>
      </a:dk2>
      <a:lt2>
        <a:srgbClr val="002060"/>
      </a:lt2>
      <a:accent1>
        <a:srgbClr val="002060"/>
      </a:accent1>
      <a:accent2>
        <a:srgbClr val="002060"/>
      </a:accent2>
      <a:accent3>
        <a:srgbClr val="722810"/>
      </a:accent3>
      <a:accent4>
        <a:srgbClr val="BE7600"/>
      </a:accent4>
      <a:accent5>
        <a:srgbClr val="FEC465"/>
      </a:accent5>
      <a:accent6>
        <a:srgbClr val="818183"/>
      </a:accent6>
      <a:hlink>
        <a:srgbClr val="EB977D"/>
      </a:hlink>
      <a:folHlink>
        <a:srgbClr val="B2B2B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1dbebf6-5ad8-413f-b066-27acc18a6fe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122990B2B69C40B714554F89519289" ma:contentTypeVersion="18" ma:contentTypeDescription="Crée un document." ma:contentTypeScope="" ma:versionID="68b4167fcb96d5644695e6c5ab9f485d">
  <xsd:schema xmlns:xsd="http://www.w3.org/2001/XMLSchema" xmlns:xs="http://www.w3.org/2001/XMLSchema" xmlns:p="http://schemas.microsoft.com/office/2006/metadata/properties" xmlns:ns3="f1dbebf6-5ad8-413f-b066-27acc18a6fee" xmlns:ns4="2bb6a063-11af-4031-8e41-aeb2b5d9d299" targetNamespace="http://schemas.microsoft.com/office/2006/metadata/properties" ma:root="true" ma:fieldsID="24e3c4af3a3b4bccd2a9e00c88333cff" ns3:_="" ns4:_="">
    <xsd:import namespace="f1dbebf6-5ad8-413f-b066-27acc18a6fee"/>
    <xsd:import namespace="2bb6a063-11af-4031-8e41-aeb2b5d9d2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dbebf6-5ad8-413f-b066-27acc18a6f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b6a063-11af-4031-8e41-aeb2b5d9d29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A20618-6C81-4E2F-ADCE-49E82227328F}">
  <ds:schemaRefs>
    <ds:schemaRef ds:uri="2bb6a063-11af-4031-8e41-aeb2b5d9d299"/>
    <ds:schemaRef ds:uri="f1dbebf6-5ad8-413f-b066-27acc18a6fe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3CC9B47-E284-4934-AC4C-E02B985DE7D8}">
  <ds:schemaRefs>
    <ds:schemaRef ds:uri="2bb6a063-11af-4031-8e41-aeb2b5d9d299"/>
    <ds:schemaRef ds:uri="f1dbebf6-5ad8-413f-b066-27acc18a6fe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494365F-D00D-4DFD-9BEB-4DDE23F3E4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416</Words>
  <Application>Microsoft Office PowerPoint</Application>
  <PresentationFormat>Grand écran</PresentationFormat>
  <Paragraphs>48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Thème Office</vt:lpstr>
      <vt:lpstr>Est-ce que le choix de chirurgie à un impact sur la qualité de vie? Résultats d’une étude de cohorte prospective multicentrique: l’étude LUXE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Osteolysis and outcome after total elbow arthroplasty (TEA): Impact of PUDA and radio-capitellar ratio (RCR)</dc:title>
  <dc:creator>Claire Bastard</dc:creator>
  <cp:lastModifiedBy>Michael Guidea</cp:lastModifiedBy>
  <cp:revision>1</cp:revision>
  <dcterms:created xsi:type="dcterms:W3CDTF">2023-05-11T13:27:06Z</dcterms:created>
  <dcterms:modified xsi:type="dcterms:W3CDTF">2024-06-05T01:26:35Z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0x010100E4122990B2B69C40B714554F89519289</vt:lpwstr>
  </property>
</Properties>
</file>